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34" r:id="rId2"/>
  </p:sldMasterIdLst>
  <p:sldIdLst>
    <p:sldId id="280" r:id="rId3"/>
    <p:sldId id="256" r:id="rId4"/>
    <p:sldId id="281" r:id="rId5"/>
    <p:sldId id="259" r:id="rId6"/>
    <p:sldId id="271" r:id="rId7"/>
    <p:sldId id="257" r:id="rId8"/>
    <p:sldId id="283" r:id="rId9"/>
    <p:sldId id="274" r:id="rId10"/>
    <p:sldId id="276" r:id="rId11"/>
    <p:sldId id="278" r:id="rId12"/>
    <p:sldId id="272" r:id="rId13"/>
    <p:sldId id="264" r:id="rId14"/>
    <p:sldId id="266" r:id="rId15"/>
    <p:sldId id="258" r:id="rId16"/>
    <p:sldId id="282" r:id="rId17"/>
    <p:sldId id="26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2C044-4237-479E-B88A-8FAD6BB5F571}" v="670" dt="2025-01-08T10:18:48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1" autoAdjust="0"/>
    <p:restoredTop sz="94660"/>
  </p:normalViewPr>
  <p:slideViewPr>
    <p:cSldViewPr snapToGrid="0">
      <p:cViewPr>
        <p:scale>
          <a:sx n="80" d="100"/>
          <a:sy n="80" d="100"/>
        </p:scale>
        <p:origin x="43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m Caulfield" userId="S::c.caulfield@ballyhauniscs.ie::fd2b61c7-746b-448f-8999-e88a42e1e38e" providerId="AD" clId="Web-{ABCB37E0-A1BD-8E27-A38C-9C7975520B4F}"/>
    <pc:docChg chg="addSld delSld modSld addMainMaster delMainMaster">
      <pc:chgData name="Colm Caulfield" userId="S::c.caulfield@ballyhauniscs.ie::fd2b61c7-746b-448f-8999-e88a42e1e38e" providerId="AD" clId="Web-{ABCB37E0-A1BD-8E27-A38C-9C7975520B4F}" dt="2025-01-06T12:27:59.207" v="41" actId="20577"/>
      <pc:docMkLst>
        <pc:docMk/>
      </pc:docMkLst>
      <pc:sldChg chg="delSp modSp mod modClrScheme chgLayout">
        <pc:chgData name="Colm Caulfield" userId="S::c.caulfield@ballyhauniscs.ie::fd2b61c7-746b-448f-8999-e88a42e1e38e" providerId="AD" clId="Web-{ABCB37E0-A1BD-8E27-A38C-9C7975520B4F}" dt="2025-01-06T12:26:28.610" v="33"/>
        <pc:sldMkLst>
          <pc:docMk/>
          <pc:sldMk cId="1966963539" sldId="256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966963539" sldId="256"/>
            <ac:spMk id="2" creationId="{00000000-0000-0000-0000-000000000000}"/>
          </ac:spMkLst>
        </pc:spChg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966963539" sldId="256"/>
            <ac:spMk id="3" creationId="{00000000-0000-0000-0000-000000000000}"/>
          </ac:spMkLst>
        </pc:spChg>
      </pc:sldChg>
      <pc:sldChg chg="modSp mod modClrScheme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1389090377" sldId="257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389090377" sldId="257"/>
            <ac:spMk id="2" creationId="{00000000-0000-0000-0000-000000000000}"/>
          </ac:spMkLst>
        </pc:spChg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389090377" sldId="257"/>
            <ac:spMk id="3" creationId="{00000000-0000-0000-0000-000000000000}"/>
          </ac:spMkLst>
        </pc:spChg>
      </pc:sldChg>
      <pc:sldChg chg="delSp modSp mod modClrScheme chgLayout">
        <pc:chgData name="Colm Caulfield" userId="S::c.caulfield@ballyhauniscs.ie::fd2b61c7-746b-448f-8999-e88a42e1e38e" providerId="AD" clId="Web-{ABCB37E0-A1BD-8E27-A38C-9C7975520B4F}" dt="2025-01-06T12:26:39.126" v="37"/>
        <pc:sldMkLst>
          <pc:docMk/>
          <pc:sldMk cId="242805691" sldId="258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242805691" sldId="258"/>
            <ac:spMk id="2" creationId="{00000000-0000-0000-0000-000000000000}"/>
          </ac:spMkLst>
        </pc:spChg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242805691" sldId="258"/>
            <ac:spMk id="3" creationId="{00000000-0000-0000-0000-000000000000}"/>
          </ac:spMkLst>
        </pc:spChg>
      </pc:sldChg>
      <pc:sldChg chg="delSp modSp mod modClrScheme chgLayout">
        <pc:chgData name="Colm Caulfield" userId="S::c.caulfield@ballyhauniscs.ie::fd2b61c7-746b-448f-8999-e88a42e1e38e" providerId="AD" clId="Web-{ABCB37E0-A1BD-8E27-A38C-9C7975520B4F}" dt="2025-01-06T12:26:31.251" v="34"/>
        <pc:sldMkLst>
          <pc:docMk/>
          <pc:sldMk cId="196609668" sldId="259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96609668" sldId="259"/>
            <ac:spMk id="2" creationId="{00000000-0000-0000-0000-000000000000}"/>
          </ac:spMkLst>
        </pc:spChg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96609668" sldId="259"/>
            <ac:spMk id="3" creationId="{00000000-0000-0000-0000-000000000000}"/>
          </ac:spMkLst>
        </pc:spChg>
      </pc:sldChg>
      <pc:sldChg chg="delSp mod modClrScheme chgLayout">
        <pc:chgData name="Colm Caulfield" userId="S::c.caulfield@ballyhauniscs.ie::fd2b61c7-746b-448f-8999-e88a42e1e38e" providerId="AD" clId="Web-{ABCB37E0-A1BD-8E27-A38C-9C7975520B4F}" dt="2025-01-06T12:26:41.517" v="38"/>
        <pc:sldMkLst>
          <pc:docMk/>
          <pc:sldMk cId="43341826" sldId="261"/>
        </pc:sldMkLst>
      </pc:sldChg>
      <pc:sldChg chg="mod modClrScheme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4271739685" sldId="264"/>
        </pc:sldMkLst>
      </pc:sldChg>
      <pc:sldChg chg="mod modClrScheme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3289630142" sldId="266"/>
        </pc:sldMkLst>
      </pc:sldChg>
      <pc:sldChg chg="delSp mod modClrScheme chgLayout">
        <pc:chgData name="Colm Caulfield" userId="S::c.caulfield@ballyhauniscs.ie::fd2b61c7-746b-448f-8999-e88a42e1e38e" providerId="AD" clId="Web-{ABCB37E0-A1BD-8E27-A38C-9C7975520B4F}" dt="2025-01-06T12:26:44.064" v="39"/>
        <pc:sldMkLst>
          <pc:docMk/>
          <pc:sldMk cId="2926983431" sldId="269"/>
        </pc:sldMkLst>
      </pc:sldChg>
      <pc:sldChg chg="delSp modSp mod modClrScheme chgLayout">
        <pc:chgData name="Colm Caulfield" userId="S::c.caulfield@ballyhauniscs.ie::fd2b61c7-746b-448f-8999-e88a42e1e38e" providerId="AD" clId="Web-{ABCB37E0-A1BD-8E27-A38C-9C7975520B4F}" dt="2025-01-06T12:26:34.251" v="35"/>
        <pc:sldMkLst>
          <pc:docMk/>
          <pc:sldMk cId="2525061073" sldId="270"/>
        </pc:sldMkLst>
      </pc:sldChg>
      <pc:sldChg chg="delSp modSp mod modClrScheme chgLayout">
        <pc:chgData name="Colm Caulfield" userId="S::c.caulfield@ballyhauniscs.ie::fd2b61c7-746b-448f-8999-e88a42e1e38e" providerId="AD" clId="Web-{ABCB37E0-A1BD-8E27-A38C-9C7975520B4F}" dt="2025-01-06T12:26:36.298" v="36"/>
        <pc:sldMkLst>
          <pc:docMk/>
          <pc:sldMk cId="2291198625" sldId="271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2291198625" sldId="271"/>
            <ac:spMk id="2" creationId="{00000000-0000-0000-0000-000000000000}"/>
          </ac:spMkLst>
        </pc:spChg>
      </pc:sldChg>
      <pc:sldChg chg="mod modClrScheme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128379545" sldId="272"/>
        </pc:sldMkLst>
      </pc:sldChg>
      <pc:sldChg chg="delSp modSp mod modClrScheme delDesignElem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1065905196" sldId="274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065905196" sldId="274"/>
            <ac:spMk id="3" creationId="{00000000-0000-0000-0000-000000000000}"/>
          </ac:spMkLst>
        </pc:spChg>
      </pc:sldChg>
      <pc:sldChg chg="modSp del mod modClrScheme chgLayout">
        <pc:chgData name="Colm Caulfield" userId="S::c.caulfield@ballyhauniscs.ie::fd2b61c7-746b-448f-8999-e88a42e1e38e" providerId="AD" clId="Web-{ABCB37E0-A1BD-8E27-A38C-9C7975520B4F}" dt="2025-01-06T12:25:19.655" v="29"/>
        <pc:sldMkLst>
          <pc:docMk/>
          <pc:sldMk cId="3481762249" sldId="275"/>
        </pc:sldMkLst>
      </pc:sldChg>
      <pc:sldChg chg="delSp mod modClrScheme delDesignElem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2953866611" sldId="276"/>
        </pc:sldMkLst>
      </pc:sldChg>
      <pc:sldChg chg="addSp modSp del mod modClrScheme chgLayout">
        <pc:chgData name="Colm Caulfield" userId="S::c.caulfield@ballyhauniscs.ie::fd2b61c7-746b-448f-8999-e88a42e1e38e" providerId="AD" clId="Web-{ABCB37E0-A1BD-8E27-A38C-9C7975520B4F}" dt="2025-01-06T12:23:25.542" v="20"/>
        <pc:sldMkLst>
          <pc:docMk/>
          <pc:sldMk cId="3323390907" sldId="277"/>
        </pc:sldMkLst>
      </pc:sldChg>
      <pc:sldChg chg="delSp mod modClrScheme delDesignElem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3330507531" sldId="278"/>
        </pc:sldMkLst>
      </pc:sldChg>
      <pc:sldChg chg="addSp delSp modSp new mod setBg modClrScheme chgLayout">
        <pc:chgData name="Colm Caulfield" userId="S::c.caulfield@ballyhauniscs.ie::fd2b61c7-746b-448f-8999-e88a42e1e38e" providerId="AD" clId="Web-{ABCB37E0-A1BD-8E27-A38C-9C7975520B4F}" dt="2025-01-06T12:27:59.207" v="41" actId="20577"/>
        <pc:sldMkLst>
          <pc:docMk/>
          <pc:sldMk cId="4059901875" sldId="279"/>
        </pc:sldMkLst>
      </pc:sldChg>
      <pc:sldMasterChg chg="del delSldLayout">
        <pc:chgData name="Colm Caulfield" userId="S::c.caulfield@ballyhauniscs.ie::fd2b61c7-746b-448f-8999-e88a42e1e38e" providerId="AD" clId="Web-{ABCB37E0-A1BD-8E27-A38C-9C7975520B4F}" dt="2025-01-06T12:22:19.993" v="4"/>
        <pc:sldMasterMkLst>
          <pc:docMk/>
          <pc:sldMasterMk cId="1688317215" sldId="2147483764"/>
        </pc:sldMasterMkLst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3506099402" sldId="2147483765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426906081" sldId="2147483766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1430364362" sldId="2147483767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411733696" sldId="2147483768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2919288246" sldId="2147483769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4224699992" sldId="2147483770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2807544233" sldId="2147483771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2955326017" sldId="2147483772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1141787387" sldId="2147483773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1872861320" sldId="2147483774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1911287907" sldId="2147483775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843298234" sldId="2147483776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3769136043" sldId="2147483777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765686300" sldId="2147483778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3602971981" sldId="2147483779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3664875421" sldId="2147483780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ABCB37E0-A1BD-8E27-A38C-9C7975520B4F}" dt="2025-01-06T12:23:46.480" v="21"/>
        <pc:sldMasterMkLst>
          <pc:docMk/>
          <pc:sldMasterMk cId="302790074" sldId="2147483781"/>
        </pc:sldMasterMkLst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2269440540" sldId="2147483782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1968645104" sldId="2147483783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170164544" sldId="2147483784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914398628" sldId="2147483785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1435662390" sldId="2147483786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2111338295" sldId="2147483787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1149296302" sldId="2147483788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2894305577" sldId="2147483789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4097626258" sldId="2147483790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811198737" sldId="2147483791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2593047188" sldId="2147483792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ABCB37E0-A1BD-8E27-A38C-9C7975520B4F}" dt="2025-01-06T12:23:51.215" v="22"/>
        <pc:sldMasterMkLst>
          <pc:docMk/>
          <pc:sldMasterMk cId="1820739264" sldId="2147483793"/>
        </pc:sldMasterMkLst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1519549421" sldId="2147483794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777638808" sldId="2147483795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423292494" sldId="2147483796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377156641" sldId="2147483797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4101906359" sldId="2147483798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1180234216" sldId="2147483799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134312294" sldId="2147483800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835526040" sldId="2147483801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66014183" sldId="2147483802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718750919" sldId="2147483803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2315090305" sldId="2147483804"/>
          </pc:sldLayoutMkLst>
        </pc:sldLayoutChg>
      </pc:sldMasterChg>
      <pc:sldMasterChg chg="add addSldLayout modSldLayout">
        <pc:chgData name="Colm Caulfield" userId="S::c.caulfield@ballyhauniscs.ie::fd2b61c7-746b-448f-8999-e88a42e1e38e" providerId="AD" clId="Web-{ABCB37E0-A1BD-8E27-A38C-9C7975520B4F}" dt="2025-01-06T12:23:51.215" v="22"/>
        <pc:sldMasterMkLst>
          <pc:docMk/>
          <pc:sldMasterMk cId="379685824" sldId="2147483805"/>
        </pc:sldMasterMkLst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963987397" sldId="2147483806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603215210" sldId="2147483807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385286449" sldId="2147483808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1140410508" sldId="2147483809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780048035" sldId="2147483810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2031964879" sldId="2147483811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2014561196" sldId="2147483812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1156941169" sldId="2147483813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1456720472" sldId="2147483814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1287312134" sldId="2147483815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746591257" sldId="2147483816"/>
          </pc:sldLayoutMkLst>
        </pc:sldLayoutChg>
      </pc:sldMasterChg>
    </pc:docChg>
  </pc:docChgLst>
  <pc:docChgLst>
    <pc:chgData name="Colm Caulfield" userId="fd2b61c7-746b-448f-8999-e88a42e1e38e" providerId="ADAL" clId="{78617BA2-EFDA-45BF-B0E7-19567C28BC37}"/>
    <pc:docChg chg="modSld sldOrd">
      <pc:chgData name="Colm Caulfield" userId="fd2b61c7-746b-448f-8999-e88a42e1e38e" providerId="ADAL" clId="{78617BA2-EFDA-45BF-B0E7-19567C28BC37}" dt="2025-01-07T09:37:29.330" v="443" actId="404"/>
      <pc:docMkLst>
        <pc:docMk/>
      </pc:docMkLst>
      <pc:sldChg chg="addSp modSp">
        <pc:chgData name="Colm Caulfield" userId="fd2b61c7-746b-448f-8999-e88a42e1e38e" providerId="ADAL" clId="{78617BA2-EFDA-45BF-B0E7-19567C28BC37}" dt="2025-01-07T09:29:46.448" v="85"/>
        <pc:sldMkLst>
          <pc:docMk/>
          <pc:sldMk cId="1966963539" sldId="256"/>
        </pc:sldMkLst>
        <pc:picChg chg="add mod">
          <ac:chgData name="Colm Caulfield" userId="fd2b61c7-746b-448f-8999-e88a42e1e38e" providerId="ADAL" clId="{78617BA2-EFDA-45BF-B0E7-19567C28BC37}" dt="2025-01-07T09:28:03.137" v="65"/>
          <ac:picMkLst>
            <pc:docMk/>
            <pc:sldMk cId="1966963539" sldId="256"/>
            <ac:picMk id="4" creationId="{EC49426E-4B8B-4E2E-9CF6-7D8A7B6699EB}"/>
          </ac:picMkLst>
        </pc:picChg>
        <pc:picChg chg="add mod">
          <ac:chgData name="Colm Caulfield" userId="fd2b61c7-746b-448f-8999-e88a42e1e38e" providerId="ADAL" clId="{78617BA2-EFDA-45BF-B0E7-19567C28BC37}" dt="2025-01-07T09:29:46.448" v="85"/>
          <ac:picMkLst>
            <pc:docMk/>
            <pc:sldMk cId="1966963539" sldId="256"/>
            <ac:picMk id="5" creationId="{232C0EC7-93FC-48D9-BE6E-F451EDE020F0}"/>
          </ac:picMkLst>
        </pc:picChg>
      </pc:sldChg>
      <pc:sldChg chg="addSp modSp">
        <pc:chgData name="Colm Caulfield" userId="fd2b61c7-746b-448f-8999-e88a42e1e38e" providerId="ADAL" clId="{78617BA2-EFDA-45BF-B0E7-19567C28BC37}" dt="2025-01-07T09:28:12.582" v="67"/>
        <pc:sldMkLst>
          <pc:docMk/>
          <pc:sldMk cId="1389090377" sldId="257"/>
        </pc:sldMkLst>
        <pc:picChg chg="add mod">
          <ac:chgData name="Colm Caulfield" userId="fd2b61c7-746b-448f-8999-e88a42e1e38e" providerId="ADAL" clId="{78617BA2-EFDA-45BF-B0E7-19567C28BC37}" dt="2025-01-07T09:28:12.582" v="67"/>
          <ac:picMkLst>
            <pc:docMk/>
            <pc:sldMk cId="1389090377" sldId="257"/>
            <ac:picMk id="7" creationId="{654AB464-DC29-4994-8A5D-448443E0E461}"/>
          </ac:picMkLst>
        </pc:picChg>
      </pc:sldChg>
      <pc:sldChg chg="addSp modSp modAnim">
        <pc:chgData name="Colm Caulfield" userId="fd2b61c7-746b-448f-8999-e88a42e1e38e" providerId="ADAL" clId="{78617BA2-EFDA-45BF-B0E7-19567C28BC37}" dt="2025-01-07T09:37:29.330" v="443" actId="404"/>
        <pc:sldMkLst>
          <pc:docMk/>
          <pc:sldMk cId="242805691" sldId="258"/>
        </pc:sldMkLst>
        <pc:spChg chg="mod">
          <ac:chgData name="Colm Caulfield" userId="fd2b61c7-746b-448f-8999-e88a42e1e38e" providerId="ADAL" clId="{78617BA2-EFDA-45BF-B0E7-19567C28BC37}" dt="2025-01-07T09:37:29.330" v="443" actId="404"/>
          <ac:spMkLst>
            <pc:docMk/>
            <pc:sldMk cId="242805691" sldId="258"/>
            <ac:spMk id="3" creationId="{00000000-0000-0000-0000-000000000000}"/>
          </ac:spMkLst>
        </pc:spChg>
        <pc:picChg chg="add mod">
          <ac:chgData name="Colm Caulfield" userId="fd2b61c7-746b-448f-8999-e88a42e1e38e" providerId="ADAL" clId="{78617BA2-EFDA-45BF-B0E7-19567C28BC37}" dt="2025-01-07T09:28:49.533" v="73"/>
          <ac:picMkLst>
            <pc:docMk/>
            <pc:sldMk cId="242805691" sldId="258"/>
            <ac:picMk id="4" creationId="{F4A86A7E-A79B-4A42-ADDD-8F9F573E112C}"/>
          </ac:picMkLst>
        </pc:picChg>
        <pc:picChg chg="add mod">
          <ac:chgData name="Colm Caulfield" userId="fd2b61c7-746b-448f-8999-e88a42e1e38e" providerId="ADAL" clId="{78617BA2-EFDA-45BF-B0E7-19567C28BC37}" dt="2025-01-07T09:29:26.628" v="77"/>
          <ac:picMkLst>
            <pc:docMk/>
            <pc:sldMk cId="242805691" sldId="258"/>
            <ac:picMk id="5" creationId="{57953B1D-9FA5-4775-98F1-996D6BDA55EB}"/>
          </ac:picMkLst>
        </pc:picChg>
      </pc:sldChg>
      <pc:sldChg chg="addSp modSp">
        <pc:chgData name="Colm Caulfield" userId="fd2b61c7-746b-448f-8999-e88a42e1e38e" providerId="ADAL" clId="{78617BA2-EFDA-45BF-B0E7-19567C28BC37}" dt="2025-01-07T09:29:45.495" v="84"/>
        <pc:sldMkLst>
          <pc:docMk/>
          <pc:sldMk cId="196609668" sldId="259"/>
        </pc:sldMkLst>
        <pc:spChg chg="mod">
          <ac:chgData name="Colm Caulfield" userId="fd2b61c7-746b-448f-8999-e88a42e1e38e" providerId="ADAL" clId="{78617BA2-EFDA-45BF-B0E7-19567C28BC37}" dt="2025-01-07T09:23:14.877" v="0" actId="403"/>
          <ac:spMkLst>
            <pc:docMk/>
            <pc:sldMk cId="196609668" sldId="259"/>
            <ac:spMk id="3" creationId="{00000000-0000-0000-0000-000000000000}"/>
          </ac:spMkLst>
        </pc:spChg>
        <pc:picChg chg="add mod">
          <ac:chgData name="Colm Caulfield" userId="fd2b61c7-746b-448f-8999-e88a42e1e38e" providerId="ADAL" clId="{78617BA2-EFDA-45BF-B0E7-19567C28BC37}" dt="2025-01-07T09:28:08.645" v="66"/>
          <ac:picMkLst>
            <pc:docMk/>
            <pc:sldMk cId="196609668" sldId="259"/>
            <ac:picMk id="4" creationId="{036F458F-488E-4DA8-882E-5FEDADAA7969}"/>
          </ac:picMkLst>
        </pc:picChg>
        <pc:picChg chg="add mod">
          <ac:chgData name="Colm Caulfield" userId="fd2b61c7-746b-448f-8999-e88a42e1e38e" providerId="ADAL" clId="{78617BA2-EFDA-45BF-B0E7-19567C28BC37}" dt="2025-01-07T09:29:45.495" v="84"/>
          <ac:picMkLst>
            <pc:docMk/>
            <pc:sldMk cId="196609668" sldId="259"/>
            <ac:picMk id="5" creationId="{EDA44707-8EBD-4EF9-980D-A19B7E29FD8A}"/>
          </ac:picMkLst>
        </pc:picChg>
      </pc:sldChg>
      <pc:sldChg chg="addSp modSp">
        <pc:chgData name="Colm Caulfield" userId="fd2b61c7-746b-448f-8999-e88a42e1e38e" providerId="ADAL" clId="{78617BA2-EFDA-45BF-B0E7-19567C28BC37}" dt="2025-01-07T09:29:27.982" v="78"/>
        <pc:sldMkLst>
          <pc:docMk/>
          <pc:sldMk cId="43341826" sldId="261"/>
        </pc:sldMkLst>
        <pc:picChg chg="add mod">
          <ac:chgData name="Colm Caulfield" userId="fd2b61c7-746b-448f-8999-e88a42e1e38e" providerId="ADAL" clId="{78617BA2-EFDA-45BF-B0E7-19567C28BC37}" dt="2025-01-07T09:28:53.103" v="74"/>
          <ac:picMkLst>
            <pc:docMk/>
            <pc:sldMk cId="43341826" sldId="261"/>
            <ac:picMk id="3" creationId="{1C162576-5881-4369-844F-7296F7CE4F62}"/>
          </ac:picMkLst>
        </pc:picChg>
        <pc:picChg chg="add mod">
          <ac:chgData name="Colm Caulfield" userId="fd2b61c7-746b-448f-8999-e88a42e1e38e" providerId="ADAL" clId="{78617BA2-EFDA-45BF-B0E7-19567C28BC37}" dt="2025-01-07T09:29:27.982" v="78"/>
          <ac:picMkLst>
            <pc:docMk/>
            <pc:sldMk cId="43341826" sldId="261"/>
            <ac:picMk id="4" creationId="{9257C323-C0B5-40F5-896D-A3EFB4093416}"/>
          </ac:picMkLst>
        </pc:picChg>
      </pc:sldChg>
      <pc:sldChg chg="addSp modSp modAnim">
        <pc:chgData name="Colm Caulfield" userId="fd2b61c7-746b-448f-8999-e88a42e1e38e" providerId="ADAL" clId="{78617BA2-EFDA-45BF-B0E7-19567C28BC37}" dt="2025-01-07T09:29:39.232" v="81"/>
        <pc:sldMkLst>
          <pc:docMk/>
          <pc:sldMk cId="4271739685" sldId="264"/>
        </pc:sldMkLst>
        <pc:graphicFrameChg chg="add mod">
          <ac:chgData name="Colm Caulfield" userId="fd2b61c7-746b-448f-8999-e88a42e1e38e" providerId="ADAL" clId="{78617BA2-EFDA-45BF-B0E7-19567C28BC37}" dt="2025-01-07T09:25:18.576" v="9"/>
          <ac:graphicFrameMkLst>
            <pc:docMk/>
            <pc:sldMk cId="4271739685" sldId="264"/>
            <ac:graphicFrameMk id="4" creationId="{9FACB4FB-2521-49D3-8821-9ECD8196FDED}"/>
          </ac:graphicFrameMkLst>
        </pc:graphicFrameChg>
        <pc:picChg chg="add mod">
          <ac:chgData name="Colm Caulfield" userId="fd2b61c7-746b-448f-8999-e88a42e1e38e" providerId="ADAL" clId="{78617BA2-EFDA-45BF-B0E7-19567C28BC37}" dt="2025-01-07T09:28:43.147" v="71"/>
          <ac:picMkLst>
            <pc:docMk/>
            <pc:sldMk cId="4271739685" sldId="264"/>
            <ac:picMk id="5" creationId="{56D8B705-759D-4753-8C0F-EA33AC316D64}"/>
          </ac:picMkLst>
        </pc:picChg>
        <pc:picChg chg="add mod">
          <ac:chgData name="Colm Caulfield" userId="fd2b61c7-746b-448f-8999-e88a42e1e38e" providerId="ADAL" clId="{78617BA2-EFDA-45BF-B0E7-19567C28BC37}" dt="2025-01-07T09:29:39.232" v="81"/>
          <ac:picMkLst>
            <pc:docMk/>
            <pc:sldMk cId="4271739685" sldId="264"/>
            <ac:picMk id="6" creationId="{0A5E9CA2-4ADA-4D05-AD6D-1358FF3B256C}"/>
          </ac:picMkLst>
        </pc:picChg>
      </pc:sldChg>
      <pc:sldChg chg="addSp modSp modAnim">
        <pc:chgData name="Colm Caulfield" userId="fd2b61c7-746b-448f-8999-e88a42e1e38e" providerId="ADAL" clId="{78617BA2-EFDA-45BF-B0E7-19567C28BC37}" dt="2025-01-07T09:29:37.237" v="80"/>
        <pc:sldMkLst>
          <pc:docMk/>
          <pc:sldMk cId="3289630142" sldId="266"/>
        </pc:sldMkLst>
        <pc:spChg chg="mod">
          <ac:chgData name="Colm Caulfield" userId="fd2b61c7-746b-448f-8999-e88a42e1e38e" providerId="ADAL" clId="{78617BA2-EFDA-45BF-B0E7-19567C28BC37}" dt="2025-01-07T09:25:55.363" v="14" actId="403"/>
          <ac:spMkLst>
            <pc:docMk/>
            <pc:sldMk cId="3289630142" sldId="266"/>
            <ac:spMk id="6" creationId="{00000000-0000-0000-0000-000000000000}"/>
          </ac:spMkLst>
        </pc:spChg>
        <pc:graphicFrameChg chg="add mod">
          <ac:chgData name="Colm Caulfield" userId="fd2b61c7-746b-448f-8999-e88a42e1e38e" providerId="ADAL" clId="{78617BA2-EFDA-45BF-B0E7-19567C28BC37}" dt="2025-01-07T09:25:44.287" v="12"/>
          <ac:graphicFrameMkLst>
            <pc:docMk/>
            <pc:sldMk cId="3289630142" sldId="266"/>
            <ac:graphicFrameMk id="5" creationId="{D72908A4-C495-4851-8B8F-D7334DDAEBB7}"/>
          </ac:graphicFrameMkLst>
        </pc:graphicFrameChg>
        <pc:picChg chg="add mod">
          <ac:chgData name="Colm Caulfield" userId="fd2b61c7-746b-448f-8999-e88a42e1e38e" providerId="ADAL" clId="{78617BA2-EFDA-45BF-B0E7-19567C28BC37}" dt="2025-01-07T09:28:46.316" v="72"/>
          <ac:picMkLst>
            <pc:docMk/>
            <pc:sldMk cId="3289630142" sldId="266"/>
            <ac:picMk id="7" creationId="{CAB66297-F236-4A54-B9CB-145F5BC395A6}"/>
          </ac:picMkLst>
        </pc:picChg>
        <pc:picChg chg="add mod">
          <ac:chgData name="Colm Caulfield" userId="fd2b61c7-746b-448f-8999-e88a42e1e38e" providerId="ADAL" clId="{78617BA2-EFDA-45BF-B0E7-19567C28BC37}" dt="2025-01-07T09:29:37.237" v="80"/>
          <ac:picMkLst>
            <pc:docMk/>
            <pc:sldMk cId="3289630142" sldId="266"/>
            <ac:picMk id="8" creationId="{2D21E36F-5959-4254-80E1-BB99873B7DAC}"/>
          </ac:picMkLst>
        </pc:picChg>
      </pc:sldChg>
      <pc:sldChg chg="addSp modSp">
        <pc:chgData name="Colm Caulfield" userId="fd2b61c7-746b-448f-8999-e88a42e1e38e" providerId="ADAL" clId="{78617BA2-EFDA-45BF-B0E7-19567C28BC37}" dt="2025-01-07T09:29:29.167" v="79"/>
        <pc:sldMkLst>
          <pc:docMk/>
          <pc:sldMk cId="2926983431" sldId="269"/>
        </pc:sldMkLst>
        <pc:spChg chg="mod">
          <ac:chgData name="Colm Caulfield" userId="fd2b61c7-746b-448f-8999-e88a42e1e38e" providerId="ADAL" clId="{78617BA2-EFDA-45BF-B0E7-19567C28BC37}" dt="2025-01-07T09:29:14.973" v="76" actId="255"/>
          <ac:spMkLst>
            <pc:docMk/>
            <pc:sldMk cId="2926983431" sldId="269"/>
            <ac:spMk id="3" creationId="{E0B0094B-C41B-4C66-8E29-7AA5C706C4DD}"/>
          </ac:spMkLst>
        </pc:spChg>
        <pc:picChg chg="add mod">
          <ac:chgData name="Colm Caulfield" userId="fd2b61c7-746b-448f-8999-e88a42e1e38e" providerId="ADAL" clId="{78617BA2-EFDA-45BF-B0E7-19567C28BC37}" dt="2025-01-07T09:28:55.907" v="75"/>
          <ac:picMkLst>
            <pc:docMk/>
            <pc:sldMk cId="2926983431" sldId="269"/>
            <ac:picMk id="4" creationId="{97F1EABD-44AB-461A-8BFB-308E91AE8760}"/>
          </ac:picMkLst>
        </pc:picChg>
        <pc:picChg chg="add mod">
          <ac:chgData name="Colm Caulfield" userId="fd2b61c7-746b-448f-8999-e88a42e1e38e" providerId="ADAL" clId="{78617BA2-EFDA-45BF-B0E7-19567C28BC37}" dt="2025-01-07T09:29:29.167" v="79"/>
          <ac:picMkLst>
            <pc:docMk/>
            <pc:sldMk cId="2926983431" sldId="269"/>
            <ac:picMk id="5" creationId="{C987EB53-DEFA-4BB0-938C-3282A7A2EB63}"/>
          </ac:picMkLst>
        </pc:picChg>
      </pc:sldChg>
      <pc:sldChg chg="addSp modSp">
        <pc:chgData name="Colm Caulfield" userId="fd2b61c7-746b-448f-8999-e88a42e1e38e" providerId="ADAL" clId="{78617BA2-EFDA-45BF-B0E7-19567C28BC37}" dt="2025-01-07T09:29:43.179" v="83"/>
        <pc:sldMkLst>
          <pc:docMk/>
          <pc:sldMk cId="2525061073" sldId="270"/>
        </pc:sldMkLst>
        <pc:picChg chg="add mod">
          <ac:chgData name="Colm Caulfield" userId="fd2b61c7-746b-448f-8999-e88a42e1e38e" providerId="ADAL" clId="{78617BA2-EFDA-45BF-B0E7-19567C28BC37}" dt="2025-01-07T09:28:31.293" v="68"/>
          <ac:picMkLst>
            <pc:docMk/>
            <pc:sldMk cId="2525061073" sldId="270"/>
            <ac:picMk id="4" creationId="{1875B498-DA35-481D-B4BF-17A5C65EBBD4}"/>
          </ac:picMkLst>
        </pc:picChg>
        <pc:picChg chg="add mod">
          <ac:chgData name="Colm Caulfield" userId="fd2b61c7-746b-448f-8999-e88a42e1e38e" providerId="ADAL" clId="{78617BA2-EFDA-45BF-B0E7-19567C28BC37}" dt="2025-01-07T09:29:43.179" v="83"/>
          <ac:picMkLst>
            <pc:docMk/>
            <pc:sldMk cId="2525061073" sldId="270"/>
            <ac:picMk id="5" creationId="{B9CDD1DA-7D18-47BC-B5CA-AB96D3067204}"/>
          </ac:picMkLst>
        </pc:picChg>
      </pc:sldChg>
      <pc:sldChg chg="addSp modSp modAnim">
        <pc:chgData name="Colm Caulfield" userId="fd2b61c7-746b-448f-8999-e88a42e1e38e" providerId="ADAL" clId="{78617BA2-EFDA-45BF-B0E7-19567C28BC37}" dt="2025-01-07T09:29:41.967" v="82"/>
        <pc:sldMkLst>
          <pc:docMk/>
          <pc:sldMk cId="2291198625" sldId="271"/>
        </pc:sldMkLst>
        <pc:spChg chg="add mod">
          <ac:chgData name="Colm Caulfield" userId="fd2b61c7-746b-448f-8999-e88a42e1e38e" providerId="ADAL" clId="{78617BA2-EFDA-45BF-B0E7-19567C28BC37}" dt="2025-01-07T09:24:51.603" v="7" actId="403"/>
          <ac:spMkLst>
            <pc:docMk/>
            <pc:sldMk cId="2291198625" sldId="271"/>
            <ac:spMk id="7" creationId="{6A92C20D-7764-4C4A-9062-0093C93B9611}"/>
          </ac:spMkLst>
        </pc:spChg>
        <pc:picChg chg="add">
          <ac:chgData name="Colm Caulfield" userId="fd2b61c7-746b-448f-8999-e88a42e1e38e" providerId="ADAL" clId="{78617BA2-EFDA-45BF-B0E7-19567C28BC37}" dt="2025-01-07T09:24:54.662" v="8"/>
          <ac:picMkLst>
            <pc:docMk/>
            <pc:sldMk cId="2291198625" sldId="271"/>
            <ac:picMk id="8" creationId="{8F81AB21-E877-4787-B00C-01549BD49419}"/>
          </ac:picMkLst>
        </pc:picChg>
        <pc:picChg chg="add mod">
          <ac:chgData name="Colm Caulfield" userId="fd2b61c7-746b-448f-8999-e88a42e1e38e" providerId="ADAL" clId="{78617BA2-EFDA-45BF-B0E7-19567C28BC37}" dt="2025-01-07T09:28:35.915" v="69"/>
          <ac:picMkLst>
            <pc:docMk/>
            <pc:sldMk cId="2291198625" sldId="271"/>
            <ac:picMk id="9" creationId="{B6D8B9CA-F999-4BC8-9A49-3F2FA7C83C67}"/>
          </ac:picMkLst>
        </pc:picChg>
        <pc:picChg chg="add mod">
          <ac:chgData name="Colm Caulfield" userId="fd2b61c7-746b-448f-8999-e88a42e1e38e" providerId="ADAL" clId="{78617BA2-EFDA-45BF-B0E7-19567C28BC37}" dt="2025-01-07T09:29:41.967" v="82"/>
          <ac:picMkLst>
            <pc:docMk/>
            <pc:sldMk cId="2291198625" sldId="271"/>
            <ac:picMk id="10" creationId="{0488BE52-10A6-4DE6-84D5-52C3B82C4F89}"/>
          </ac:picMkLst>
        </pc:picChg>
      </pc:sldChg>
      <pc:sldChg chg="addSp modSp ord">
        <pc:chgData name="Colm Caulfield" userId="fd2b61c7-746b-448f-8999-e88a42e1e38e" providerId="ADAL" clId="{78617BA2-EFDA-45BF-B0E7-19567C28BC37}" dt="2025-01-07T09:28:39.515" v="70"/>
        <pc:sldMkLst>
          <pc:docMk/>
          <pc:sldMk cId="128379545" sldId="272"/>
        </pc:sldMkLst>
        <pc:picChg chg="add mod">
          <ac:chgData name="Colm Caulfield" userId="fd2b61c7-746b-448f-8999-e88a42e1e38e" providerId="ADAL" clId="{78617BA2-EFDA-45BF-B0E7-19567C28BC37}" dt="2025-01-07T09:28:39.515" v="70"/>
          <ac:picMkLst>
            <pc:docMk/>
            <pc:sldMk cId="128379545" sldId="272"/>
            <ac:picMk id="13" creationId="{B7DE31AB-FE8B-4167-94EB-2D899B9B9A95}"/>
          </ac:picMkLst>
        </pc:picChg>
      </pc:sldChg>
    </pc:docChg>
  </pc:docChgLst>
  <pc:docChgLst>
    <pc:chgData name="Colm Caulfield" userId="fd2b61c7-746b-448f-8999-e88a42e1e38e" providerId="ADAL" clId="{F45A9C93-F0D6-4F49-92D8-B8397C3C2D1C}"/>
    <pc:docChg chg="custSel delSld modSld">
      <pc:chgData name="Colm Caulfield" userId="fd2b61c7-746b-448f-8999-e88a42e1e38e" providerId="ADAL" clId="{F45A9C93-F0D6-4F49-92D8-B8397C3C2D1C}" dt="2024-01-22T15:02:23.169" v="152" actId="20577"/>
      <pc:docMkLst>
        <pc:docMk/>
      </pc:docMkLst>
      <pc:sldChg chg="modSp mod">
        <pc:chgData name="Colm Caulfield" userId="fd2b61c7-746b-448f-8999-e88a42e1e38e" providerId="ADAL" clId="{F45A9C93-F0D6-4F49-92D8-B8397C3C2D1C}" dt="2024-01-22T14:55:54.132" v="16" actId="27636"/>
        <pc:sldMkLst>
          <pc:docMk/>
          <pc:sldMk cId="1389090377" sldId="257"/>
        </pc:sldMkLst>
      </pc:sldChg>
      <pc:sldChg chg="modSp mod">
        <pc:chgData name="Colm Caulfield" userId="fd2b61c7-746b-448f-8999-e88a42e1e38e" providerId="ADAL" clId="{F45A9C93-F0D6-4F49-92D8-B8397C3C2D1C}" dt="2024-01-22T14:55:19.701" v="13" actId="27636"/>
        <pc:sldMkLst>
          <pc:docMk/>
          <pc:sldMk cId="242805691" sldId="258"/>
        </pc:sldMkLst>
      </pc:sldChg>
      <pc:sldChg chg="modSp modAnim">
        <pc:chgData name="Colm Caulfield" userId="fd2b61c7-746b-448f-8999-e88a42e1e38e" providerId="ADAL" clId="{F45A9C93-F0D6-4F49-92D8-B8397C3C2D1C}" dt="2024-01-22T15:02:23.169" v="152" actId="20577"/>
        <pc:sldMkLst>
          <pc:docMk/>
          <pc:sldMk cId="43341826" sldId="261"/>
        </pc:sldMkLst>
      </pc:sldChg>
      <pc:sldChg chg="modSp mod">
        <pc:chgData name="Colm Caulfield" userId="fd2b61c7-746b-448f-8999-e88a42e1e38e" providerId="ADAL" clId="{F45A9C93-F0D6-4F49-92D8-B8397C3C2D1C}" dt="2024-01-22T14:55:54.138" v="17" actId="27636"/>
        <pc:sldMkLst>
          <pc:docMk/>
          <pc:sldMk cId="2525061073" sldId="270"/>
        </pc:sldMkLst>
      </pc:sldChg>
      <pc:sldChg chg="modSp mod">
        <pc:chgData name="Colm Caulfield" userId="fd2b61c7-746b-448f-8999-e88a42e1e38e" providerId="ADAL" clId="{F45A9C93-F0D6-4F49-92D8-B8397C3C2D1C}" dt="2024-01-22T14:55:54.154" v="18" actId="27636"/>
        <pc:sldMkLst>
          <pc:docMk/>
          <pc:sldMk cId="2291198625" sldId="271"/>
        </pc:sldMkLst>
      </pc:sldChg>
      <pc:sldChg chg="modSp del">
        <pc:chgData name="Colm Caulfield" userId="fd2b61c7-746b-448f-8999-e88a42e1e38e" providerId="ADAL" clId="{F45A9C93-F0D6-4F49-92D8-B8397C3C2D1C}" dt="2024-01-22T15:01:13.058" v="93" actId="47"/>
        <pc:sldMkLst>
          <pc:docMk/>
          <pc:sldMk cId="2962520777" sldId="273"/>
        </pc:sldMkLst>
      </pc:sldChg>
      <pc:sldChg chg="modSp mod">
        <pc:chgData name="Colm Caulfield" userId="fd2b61c7-746b-448f-8999-e88a42e1e38e" providerId="ADAL" clId="{F45A9C93-F0D6-4F49-92D8-B8397C3C2D1C}" dt="2024-01-22T14:58:17.351" v="28" actId="1076"/>
        <pc:sldMkLst>
          <pc:docMk/>
          <pc:sldMk cId="1065905196" sldId="274"/>
        </pc:sldMkLst>
      </pc:sldChg>
      <pc:sldChg chg="addSp delSp modSp mod">
        <pc:chgData name="Colm Caulfield" userId="fd2b61c7-746b-448f-8999-e88a42e1e38e" providerId="ADAL" clId="{F45A9C93-F0D6-4F49-92D8-B8397C3C2D1C}" dt="2024-01-22T15:01:01.746" v="92" actId="478"/>
        <pc:sldMkLst>
          <pc:docMk/>
          <pc:sldMk cId="2953866611" sldId="276"/>
        </pc:sldMkLst>
      </pc:sldChg>
      <pc:sldChg chg="delSp modSp mod setBg delDesignElem">
        <pc:chgData name="Colm Caulfield" userId="fd2b61c7-746b-448f-8999-e88a42e1e38e" providerId="ADAL" clId="{F45A9C93-F0D6-4F49-92D8-B8397C3C2D1C}" dt="2024-01-22T14:58:08.732" v="24" actId="478"/>
        <pc:sldMkLst>
          <pc:docMk/>
          <pc:sldMk cId="3323390907" sldId="277"/>
        </pc:sldMkLst>
      </pc:sldChg>
      <pc:sldChg chg="addSp modSp">
        <pc:chgData name="Colm Caulfield" userId="fd2b61c7-746b-448f-8999-e88a42e1e38e" providerId="ADAL" clId="{F45A9C93-F0D6-4F49-92D8-B8397C3C2D1C}" dt="2024-01-22T14:54:42.450" v="0"/>
        <pc:sldMkLst>
          <pc:docMk/>
          <pc:sldMk cId="3330507531" sldId="278"/>
        </pc:sldMkLst>
      </pc:sldChg>
      <pc:sldChg chg="del">
        <pc:chgData name="Colm Caulfield" userId="fd2b61c7-746b-448f-8999-e88a42e1e38e" providerId="ADAL" clId="{F45A9C93-F0D6-4F49-92D8-B8397C3C2D1C}" dt="2024-01-22T14:54:45.597" v="1" actId="47"/>
        <pc:sldMkLst>
          <pc:docMk/>
          <pc:sldMk cId="2574022175" sldId="279"/>
        </pc:sldMkLst>
      </pc:sldChg>
    </pc:docChg>
  </pc:docChgLst>
  <pc:docChgLst>
    <pc:chgData name="Colm Caulfield" userId="fd2b61c7-746b-448f-8999-e88a42e1e38e" providerId="ADAL" clId="{EF43C2EC-24F5-477F-9320-C1C3D0128296}"/>
    <pc:docChg chg="custSel addSld modSld">
      <pc:chgData name="Colm Caulfield" userId="fd2b61c7-746b-448f-8999-e88a42e1e38e" providerId="ADAL" clId="{EF43C2EC-24F5-477F-9320-C1C3D0128296}" dt="2024-01-21T19:40:27.361" v="245" actId="313"/>
      <pc:docMkLst>
        <pc:docMk/>
      </pc:docMkLst>
      <pc:sldChg chg="modSp">
        <pc:chgData name="Colm Caulfield" userId="fd2b61c7-746b-448f-8999-e88a42e1e38e" providerId="ADAL" clId="{EF43C2EC-24F5-477F-9320-C1C3D0128296}" dt="2024-01-21T19:37:29.666" v="80" actId="20577"/>
        <pc:sldMkLst>
          <pc:docMk/>
          <pc:sldMk cId="1389090377" sldId="257"/>
        </pc:sldMkLst>
      </pc:sldChg>
      <pc:sldChg chg="modSp">
        <pc:chgData name="Colm Caulfield" userId="fd2b61c7-746b-448f-8999-e88a42e1e38e" providerId="ADAL" clId="{EF43C2EC-24F5-477F-9320-C1C3D0128296}" dt="2024-01-11T17:19:26.027" v="32" actId="20577"/>
        <pc:sldMkLst>
          <pc:docMk/>
          <pc:sldMk cId="242805691" sldId="258"/>
        </pc:sldMkLst>
      </pc:sldChg>
      <pc:sldChg chg="modSp">
        <pc:chgData name="Colm Caulfield" userId="fd2b61c7-746b-448f-8999-e88a42e1e38e" providerId="ADAL" clId="{EF43C2EC-24F5-477F-9320-C1C3D0128296}" dt="2024-01-21T19:40:27.361" v="245" actId="313"/>
        <pc:sldMkLst>
          <pc:docMk/>
          <pc:sldMk cId="43341826" sldId="261"/>
        </pc:sldMkLst>
      </pc:sldChg>
      <pc:sldChg chg="modSp modAnim">
        <pc:chgData name="Colm Caulfield" userId="fd2b61c7-746b-448f-8999-e88a42e1e38e" providerId="ADAL" clId="{EF43C2EC-24F5-477F-9320-C1C3D0128296}" dt="2024-01-11T17:19:05.318" v="30" actId="20577"/>
        <pc:sldMkLst>
          <pc:docMk/>
          <pc:sldMk cId="2291198625" sldId="271"/>
        </pc:sldMkLst>
      </pc:sldChg>
      <pc:sldChg chg="addSp delSp modSp">
        <pc:chgData name="Colm Caulfield" userId="fd2b61c7-746b-448f-8999-e88a42e1e38e" providerId="ADAL" clId="{EF43C2EC-24F5-477F-9320-C1C3D0128296}" dt="2024-01-21T19:35:46.061" v="33" actId="478"/>
        <pc:sldMkLst>
          <pc:docMk/>
          <pc:sldMk cId="2962520777" sldId="273"/>
        </pc:sldMkLst>
      </pc:sldChg>
      <pc:sldChg chg="addSp delSp modSp add delAnim modAnim">
        <pc:chgData name="Colm Caulfield" userId="fd2b61c7-746b-448f-8999-e88a42e1e38e" providerId="ADAL" clId="{EF43C2EC-24F5-477F-9320-C1C3D0128296}" dt="2024-01-21T19:38:55.025" v="121" actId="20577"/>
        <pc:sldMkLst>
          <pc:docMk/>
          <pc:sldMk cId="2953866611" sldId="276"/>
        </pc:sldMkLst>
      </pc:sldChg>
    </pc:docChg>
  </pc:docChgLst>
  <pc:docChgLst>
    <pc:chgData name="Colm Caulfield" userId="S::c.caulfield@ballyhauniscs.ie::fd2b61c7-746b-448f-8999-e88a42e1e38e" providerId="AD" clId="Web-{46335C70-EE61-B25F-6550-6613645F0490}"/>
    <pc:docChg chg="addSld modSld sldOrd">
      <pc:chgData name="Colm Caulfield" userId="S::c.caulfield@ballyhauniscs.ie::fd2b61c7-746b-448f-8999-e88a42e1e38e" providerId="AD" clId="Web-{46335C70-EE61-B25F-6550-6613645F0490}" dt="2024-01-22T14:51:44.525" v="83"/>
      <pc:docMkLst>
        <pc:docMk/>
      </pc:docMkLst>
      <pc:sldChg chg="addSp modSp">
        <pc:chgData name="Colm Caulfield" userId="S::c.caulfield@ballyhauniscs.ie::fd2b61c7-746b-448f-8999-e88a42e1e38e" providerId="AD" clId="Web-{46335C70-EE61-B25F-6550-6613645F0490}" dt="2024-01-22T14:19:42.562" v="32" actId="1076"/>
        <pc:sldMkLst>
          <pc:docMk/>
          <pc:sldMk cId="1065905196" sldId="274"/>
        </pc:sldMkLst>
      </pc:sldChg>
      <pc:sldChg chg="addSp delSp modSp delAnim">
        <pc:chgData name="Colm Caulfield" userId="S::c.caulfield@ballyhauniscs.ie::fd2b61c7-746b-448f-8999-e88a42e1e38e" providerId="AD" clId="Web-{46335C70-EE61-B25F-6550-6613645F0490}" dt="2024-01-22T14:26:14.540" v="71" actId="1076"/>
        <pc:sldMkLst>
          <pc:docMk/>
          <pc:sldMk cId="2953866611" sldId="276"/>
        </pc:sldMkLst>
      </pc:sldChg>
      <pc:sldChg chg="addSp delSp modSp new mod ord setBg modClrScheme setClrOvrMap chgLayout">
        <pc:chgData name="Colm Caulfield" userId="S::c.caulfield@ballyhauniscs.ie::fd2b61c7-746b-448f-8999-e88a42e1e38e" providerId="AD" clId="Web-{46335C70-EE61-B25F-6550-6613645F0490}" dt="2024-01-22T14:51:44.525" v="83"/>
        <pc:sldMkLst>
          <pc:docMk/>
          <pc:sldMk cId="3323390907" sldId="277"/>
        </pc:sldMkLst>
      </pc:sldChg>
      <pc:sldChg chg="addSp delSp modSp new">
        <pc:chgData name="Colm Caulfield" userId="S::c.caulfield@ballyhauniscs.ie::fd2b61c7-746b-448f-8999-e88a42e1e38e" providerId="AD" clId="Web-{46335C70-EE61-B25F-6550-6613645F0490}" dt="2024-01-22T14:28:23.246" v="74" actId="1076"/>
        <pc:sldMkLst>
          <pc:docMk/>
          <pc:sldMk cId="3330507531" sldId="278"/>
        </pc:sldMkLst>
      </pc:sldChg>
      <pc:sldChg chg="addSp delSp modSp new">
        <pc:chgData name="Colm Caulfield" userId="S::c.caulfield@ballyhauniscs.ie::fd2b61c7-746b-448f-8999-e88a42e1e38e" providerId="AD" clId="Web-{46335C70-EE61-B25F-6550-6613645F0490}" dt="2024-01-22T14:51:13.210" v="82" actId="1076"/>
        <pc:sldMkLst>
          <pc:docMk/>
          <pc:sldMk cId="2574022175" sldId="279"/>
        </pc:sldMkLst>
      </pc:sldChg>
    </pc:docChg>
  </pc:docChgLst>
  <pc:docChgLst>
    <pc:chgData name="Colm Caulfield" userId="S::c.caulfield@ballyhauniscs.ie::fd2b61c7-746b-448f-8999-e88a42e1e38e" providerId="AD" clId="Web-{545D6424-35F3-36F3-B06A-3C21E8F22EF5}"/>
    <pc:docChg chg="modSld addMainMaster delMainMaster">
      <pc:chgData name="Colm Caulfield" userId="S::c.caulfield@ballyhauniscs.ie::fd2b61c7-746b-448f-8999-e88a42e1e38e" providerId="AD" clId="Web-{545D6424-35F3-36F3-B06A-3C21E8F22EF5}" dt="2024-01-22T14:53:58.700" v="8"/>
      <pc:docMkLst>
        <pc:docMk/>
      </pc:docMkLst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966963539" sldId="256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389090377" sldId="257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42805691" sldId="258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96609668" sldId="259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43341826" sldId="261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4271739685" sldId="264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3289630142" sldId="266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926983431" sldId="269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525061073" sldId="270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291198625" sldId="271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28379545" sldId="272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962520777" sldId="273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065905196" sldId="274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3481762249" sldId="275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953866611" sldId="276"/>
        </pc:sldMkLst>
      </pc:sldChg>
      <pc:sldChg chg="addSp delSp modSp mod setBg modClrScheme delDesignElem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3323390907" sldId="277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3330507531" sldId="278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574022175" sldId="279"/>
        </pc:sldMkLst>
      </pc:sldChg>
      <pc:sldMasterChg chg="del delSldLayout">
        <pc:chgData name="Colm Caulfield" userId="S::c.caulfield@ballyhauniscs.ie::fd2b61c7-746b-448f-8999-e88a42e1e38e" providerId="AD" clId="Web-{545D6424-35F3-36F3-B06A-3C21E8F22EF5}" dt="2024-01-22T14:53:09.886" v="2"/>
        <pc:sldMasterMkLst>
          <pc:docMk/>
          <pc:sldMasterMk cId="814507788" sldId="2147483660"/>
        </pc:sldMasterMkLst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906208925" sldId="2147483661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579180899" sldId="2147483662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689382065" sldId="2147483663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3189551775" sldId="2147483664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609116161" sldId="2147483665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3085490052" sldId="2147483666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907137923" sldId="2147483667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64417855" sldId="2147483668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735245518" sldId="2147483669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015300765" sldId="2147483670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3832102867" sldId="2147483671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715188682" sldId="2147483672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407314540" sldId="2147483673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592255089" sldId="2147483674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432774555" sldId="2147483675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301048581" sldId="2147483676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19.512" v="3"/>
        <pc:sldMasterMkLst>
          <pc:docMk/>
          <pc:sldMasterMk cId="77882440" sldId="2147483677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3486586951" sldId="214748367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3235380350" sldId="214748367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2121158616" sldId="214748368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2285211753" sldId="214748368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95155024" sldId="214748368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241248023" sldId="214748368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1647891538" sldId="214748368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619120858" sldId="214748368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997698635" sldId="214748368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766494025" sldId="214748368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3620401161" sldId="2147483688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29.996" v="4"/>
        <pc:sldMasterMkLst>
          <pc:docMk/>
          <pc:sldMasterMk cId="3217304680" sldId="2147483689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1818400209" sldId="214748369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4243636812" sldId="214748369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849413723" sldId="214748369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45161136" sldId="214748369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698698729" sldId="214748369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2893278015" sldId="214748369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2141057013" sldId="214748369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1750177472" sldId="214748369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3362018498" sldId="214748369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716514551" sldId="214748369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3074995133" sldId="2147483700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54.075" v="6"/>
        <pc:sldMasterMkLst>
          <pc:docMk/>
          <pc:sldMasterMk cId="3769954721" sldId="2147483701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685138028" sldId="214748370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319286032" sldId="214748370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2181322129" sldId="214748370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226323372" sldId="214748370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539085076" sldId="214748370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3859796409" sldId="214748370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821329789" sldId="214748370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588786635" sldId="214748370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360424125" sldId="214748371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3610617791" sldId="214748371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2565145709" sldId="214748371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609493229" sldId="214748371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2875968602" sldId="214748371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26342322" sldId="214748371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383793424" sldId="214748371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809826828" sldId="2147483717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56.060" v="7"/>
        <pc:sldMasterMkLst>
          <pc:docMk/>
          <pc:sldMasterMk cId="2638843522" sldId="2147483718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735959629" sldId="214748371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2929542344" sldId="214748372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706737773" sldId="214748372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3318947649" sldId="214748372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960357435" sldId="214748372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007151402" sldId="214748372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099514846" sldId="214748372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828843465" sldId="214748372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996158513" sldId="214748372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3152563638" sldId="214748372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922725728" sldId="214748372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2029429127" sldId="214748373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569141906" sldId="214748373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2449177794" sldId="214748373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755979434" sldId="214748373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726822028" sldId="2147483734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58.700" v="8"/>
        <pc:sldMasterMkLst>
          <pc:docMk/>
          <pc:sldMasterMk cId="3975883979" sldId="2147483735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873902114" sldId="214748373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021194122" sldId="214748373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872234975" sldId="214748373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649937908" sldId="214748373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648371748" sldId="214748374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820610389" sldId="214748374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298577591" sldId="214748374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17105369" sldId="214748374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2367516052" sldId="214748374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2403358839" sldId="214748374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210529312" sldId="214748374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435070906" sldId="214748374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158621762" sldId="214748374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2791655769" sldId="214748374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477460517" sldId="214748375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4104588853" sldId="2147483751"/>
          </pc:sldLayoutMkLst>
        </pc:sldLayoutChg>
      </pc:sldMasterChg>
      <pc:sldMasterChg chg="add addSldLayout modSldLayout">
        <pc:chgData name="Colm Caulfield" userId="S::c.caulfield@ballyhauniscs.ie::fd2b61c7-746b-448f-8999-e88a42e1e38e" providerId="AD" clId="Web-{545D6424-35F3-36F3-B06A-3C21E8F22EF5}" dt="2024-01-22T14:53:58.700" v="8"/>
        <pc:sldMasterMkLst>
          <pc:docMk/>
          <pc:sldMasterMk cId="766153482" sldId="2147483752"/>
        </pc:sldMasterMkLst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2466085766" sldId="2147483753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69683095" sldId="2147483754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322012706" sldId="2147483755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234218000" sldId="2147483756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794373090" sldId="2147483757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2320353943" sldId="2147483758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897990310" sldId="2147483759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2536965177" sldId="2147483760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893466108" sldId="2147483761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450489018" sldId="2147483762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3736237379" sldId="2147483763"/>
          </pc:sldLayoutMkLst>
        </pc:sldLayoutChg>
      </pc:sldMasterChg>
    </pc:docChg>
  </pc:docChgLst>
  <pc:docChgLst>
    <pc:chgData name="Colm Caulfield" userId="S::c.caulfield@ballyhauniscs.ie::fd2b61c7-746b-448f-8999-e88a42e1e38e" providerId="AD" clId="Web-{6F980051-8A53-5D4B-7E82-44BE756955B4}"/>
    <pc:docChg chg="modSld">
      <pc:chgData name="Colm Caulfield" userId="S::c.caulfield@ballyhauniscs.ie::fd2b61c7-746b-448f-8999-e88a42e1e38e" providerId="AD" clId="Web-{6F980051-8A53-5D4B-7E82-44BE756955B4}" dt="2024-01-22T15:10:38.576" v="14" actId="1076"/>
      <pc:docMkLst>
        <pc:docMk/>
      </pc:docMkLst>
      <pc:sldChg chg="modSp">
        <pc:chgData name="Colm Caulfield" userId="S::c.caulfield@ballyhauniscs.ie::fd2b61c7-746b-448f-8999-e88a42e1e38e" providerId="AD" clId="Web-{6F980051-8A53-5D4B-7E82-44BE756955B4}" dt="2024-01-22T15:10:17.340" v="0" actId="1076"/>
        <pc:sldMkLst>
          <pc:docMk/>
          <pc:sldMk cId="2953866611" sldId="276"/>
        </pc:sldMkLst>
      </pc:sldChg>
      <pc:sldChg chg="addSp modSp">
        <pc:chgData name="Colm Caulfield" userId="S::c.caulfield@ballyhauniscs.ie::fd2b61c7-746b-448f-8999-e88a42e1e38e" providerId="AD" clId="Web-{6F980051-8A53-5D4B-7E82-44BE756955B4}" dt="2024-01-22T15:10:38.576" v="14" actId="1076"/>
        <pc:sldMkLst>
          <pc:docMk/>
          <pc:sldMk cId="3330507531" sldId="278"/>
        </pc:sldMkLst>
      </pc:sldChg>
    </pc:docChg>
  </pc:docChgLst>
  <pc:docChgLst>
    <pc:chgData name="Colm Caulfield" userId="fd2b61c7-746b-448f-8999-e88a42e1e38e" providerId="ADAL" clId="{DE62C044-4237-479E-B88A-8FAD6BB5F571}"/>
    <pc:docChg chg="undo custSel addSld delSld modSld sldOrd">
      <pc:chgData name="Colm Caulfield" userId="fd2b61c7-746b-448f-8999-e88a42e1e38e" providerId="ADAL" clId="{DE62C044-4237-479E-B88A-8FAD6BB5F571}" dt="2025-01-08T10:30:07.471" v="1447" actId="1076"/>
      <pc:docMkLst>
        <pc:docMk/>
      </pc:docMkLst>
      <pc:sldChg chg="ord">
        <pc:chgData name="Colm Caulfield" userId="fd2b61c7-746b-448f-8999-e88a42e1e38e" providerId="ADAL" clId="{DE62C044-4237-479E-B88A-8FAD6BB5F571}" dt="2025-01-08T10:19:26.912" v="977"/>
        <pc:sldMkLst>
          <pc:docMk/>
          <pc:sldMk cId="1389090377" sldId="257"/>
        </pc:sldMkLst>
      </pc:sldChg>
      <pc:sldChg chg="modSp mod">
        <pc:chgData name="Colm Caulfield" userId="fd2b61c7-746b-448f-8999-e88a42e1e38e" providerId="ADAL" clId="{DE62C044-4237-479E-B88A-8FAD6BB5F571}" dt="2025-01-08T10:05:25.716" v="56" actId="20577"/>
        <pc:sldMkLst>
          <pc:docMk/>
          <pc:sldMk cId="242805691" sldId="258"/>
        </pc:sldMkLst>
        <pc:spChg chg="mod">
          <ac:chgData name="Colm Caulfield" userId="fd2b61c7-746b-448f-8999-e88a42e1e38e" providerId="ADAL" clId="{DE62C044-4237-479E-B88A-8FAD6BB5F571}" dt="2025-01-08T10:05:25.716" v="56" actId="20577"/>
          <ac:spMkLst>
            <pc:docMk/>
            <pc:sldMk cId="242805691" sldId="258"/>
            <ac:spMk id="7" creationId="{2F598046-B8E2-45E3-AF2A-FCC03E4E0049}"/>
          </ac:spMkLst>
        </pc:spChg>
      </pc:sldChg>
      <pc:sldChg chg="modSp mod modAnim">
        <pc:chgData name="Colm Caulfield" userId="fd2b61c7-746b-448f-8999-e88a42e1e38e" providerId="ADAL" clId="{DE62C044-4237-479E-B88A-8FAD6BB5F571}" dt="2025-01-08T10:28:58.260" v="1440" actId="20577"/>
        <pc:sldMkLst>
          <pc:docMk/>
          <pc:sldMk cId="196609668" sldId="259"/>
        </pc:sldMkLst>
        <pc:spChg chg="mod">
          <ac:chgData name="Colm Caulfield" userId="fd2b61c7-746b-448f-8999-e88a42e1e38e" providerId="ADAL" clId="{DE62C044-4237-479E-B88A-8FAD6BB5F571}" dt="2025-01-08T10:18:48.606" v="971" actId="20577"/>
          <ac:spMkLst>
            <pc:docMk/>
            <pc:sldMk cId="196609668" sldId="259"/>
            <ac:spMk id="3" creationId="{00000000-0000-0000-0000-000000000000}"/>
          </ac:spMkLst>
        </pc:spChg>
        <pc:spChg chg="mod">
          <ac:chgData name="Colm Caulfield" userId="fd2b61c7-746b-448f-8999-e88a42e1e38e" providerId="ADAL" clId="{DE62C044-4237-479E-B88A-8FAD6BB5F571}" dt="2025-01-08T10:28:58.260" v="1440" actId="20577"/>
          <ac:spMkLst>
            <pc:docMk/>
            <pc:sldMk cId="196609668" sldId="259"/>
            <ac:spMk id="6" creationId="{B2047AF2-A6AF-43D7-9EAC-87946414949F}"/>
          </ac:spMkLst>
        </pc:spChg>
      </pc:sldChg>
      <pc:sldChg chg="modSp">
        <pc:chgData name="Colm Caulfield" userId="fd2b61c7-746b-448f-8999-e88a42e1e38e" providerId="ADAL" clId="{DE62C044-4237-479E-B88A-8FAD6BB5F571}" dt="2025-01-08T10:01:18.430" v="1" actId="20577"/>
        <pc:sldMkLst>
          <pc:docMk/>
          <pc:sldMk cId="43341826" sldId="261"/>
        </pc:sldMkLst>
        <pc:spChg chg="mod">
          <ac:chgData name="Colm Caulfield" userId="fd2b61c7-746b-448f-8999-e88a42e1e38e" providerId="ADAL" clId="{DE62C044-4237-479E-B88A-8FAD6BB5F571}" dt="2025-01-08T10:01:18.430" v="1" actId="20577"/>
          <ac:spMkLst>
            <pc:docMk/>
            <pc:sldMk cId="43341826" sldId="261"/>
            <ac:spMk id="2" creationId="{00000000-0000-0000-0000-000000000000}"/>
          </ac:spMkLst>
        </pc:spChg>
      </pc:sldChg>
      <pc:sldChg chg="add del">
        <pc:chgData name="Colm Caulfield" userId="fd2b61c7-746b-448f-8999-e88a42e1e38e" providerId="ADAL" clId="{DE62C044-4237-479E-B88A-8FAD6BB5F571}" dt="2025-01-08T10:03:13.148" v="4" actId="47"/>
        <pc:sldMkLst>
          <pc:docMk/>
          <pc:sldMk cId="2525061073" sldId="270"/>
        </pc:sldMkLst>
      </pc:sldChg>
      <pc:sldChg chg="ord">
        <pc:chgData name="Colm Caulfield" userId="fd2b61c7-746b-448f-8999-e88a42e1e38e" providerId="ADAL" clId="{DE62C044-4237-479E-B88A-8FAD6BB5F571}" dt="2025-01-08T10:19:16.865" v="975"/>
        <pc:sldMkLst>
          <pc:docMk/>
          <pc:sldMk cId="2291198625" sldId="271"/>
        </pc:sldMkLst>
      </pc:sldChg>
      <pc:sldChg chg="modSp mod">
        <pc:chgData name="Colm Caulfield" userId="fd2b61c7-746b-448f-8999-e88a42e1e38e" providerId="ADAL" clId="{DE62C044-4237-479E-B88A-8FAD6BB5F571}" dt="2025-01-08T10:30:07.471" v="1447" actId="1076"/>
        <pc:sldMkLst>
          <pc:docMk/>
          <pc:sldMk cId="1065905196" sldId="274"/>
        </pc:sldMkLst>
        <pc:spChg chg="mod">
          <ac:chgData name="Colm Caulfield" userId="fd2b61c7-746b-448f-8999-e88a42e1e38e" providerId="ADAL" clId="{DE62C044-4237-479E-B88A-8FAD6BB5F571}" dt="2025-01-08T10:30:07.471" v="1447" actId="1076"/>
          <ac:spMkLst>
            <pc:docMk/>
            <pc:sldMk cId="1065905196" sldId="274"/>
            <ac:spMk id="7" creationId="{3A3A1BED-6737-4144-92DF-FAB6BFE4DAC8}"/>
          </ac:spMkLst>
        </pc:spChg>
      </pc:sldChg>
      <pc:sldChg chg="addSp delSp modSp add mod delAnim modAnim">
        <pc:chgData name="Colm Caulfield" userId="fd2b61c7-746b-448f-8999-e88a42e1e38e" providerId="ADAL" clId="{DE62C044-4237-479E-B88A-8FAD6BB5F571}" dt="2025-01-08T10:12:40.713" v="582" actId="313"/>
        <pc:sldMkLst>
          <pc:docMk/>
          <pc:sldMk cId="1793931753" sldId="282"/>
        </pc:sldMkLst>
        <pc:spChg chg="mod">
          <ac:chgData name="Colm Caulfield" userId="fd2b61c7-746b-448f-8999-e88a42e1e38e" providerId="ADAL" clId="{DE62C044-4237-479E-B88A-8FAD6BB5F571}" dt="2025-01-08T10:11:59.165" v="518" actId="1076"/>
          <ac:spMkLst>
            <pc:docMk/>
            <pc:sldMk cId="1793931753" sldId="282"/>
            <ac:spMk id="2" creationId="{00000000-0000-0000-0000-000000000000}"/>
          </ac:spMkLst>
        </pc:spChg>
        <pc:spChg chg="mod">
          <ac:chgData name="Colm Caulfield" userId="fd2b61c7-746b-448f-8999-e88a42e1e38e" providerId="ADAL" clId="{DE62C044-4237-479E-B88A-8FAD6BB5F571}" dt="2025-01-08T10:12:02.303" v="519" actId="1076"/>
          <ac:spMkLst>
            <pc:docMk/>
            <pc:sldMk cId="1793931753" sldId="282"/>
            <ac:spMk id="3" creationId="{00000000-0000-0000-0000-000000000000}"/>
          </ac:spMkLst>
        </pc:spChg>
        <pc:spChg chg="add mod">
          <ac:chgData name="Colm Caulfield" userId="fd2b61c7-746b-448f-8999-e88a42e1e38e" providerId="ADAL" clId="{DE62C044-4237-479E-B88A-8FAD6BB5F571}" dt="2025-01-08T10:12:14.504" v="522" actId="1076"/>
          <ac:spMkLst>
            <pc:docMk/>
            <pc:sldMk cId="1793931753" sldId="282"/>
            <ac:spMk id="6" creationId="{B22F540B-E1AD-13AE-9536-18F9C077A48C}"/>
          </ac:spMkLst>
        </pc:spChg>
        <pc:spChg chg="add mod">
          <ac:chgData name="Colm Caulfield" userId="fd2b61c7-746b-448f-8999-e88a42e1e38e" providerId="ADAL" clId="{DE62C044-4237-479E-B88A-8FAD6BB5F571}" dt="2025-01-08T10:12:40.713" v="582" actId="313"/>
          <ac:spMkLst>
            <pc:docMk/>
            <pc:sldMk cId="1793931753" sldId="282"/>
            <ac:spMk id="7" creationId="{FD2D56B5-FC28-1160-C03B-AE1390605517}"/>
          </ac:spMkLst>
        </pc:spChg>
        <pc:spChg chg="add del mod">
          <ac:chgData name="Colm Caulfield" userId="fd2b61c7-746b-448f-8999-e88a42e1e38e" providerId="ADAL" clId="{DE62C044-4237-479E-B88A-8FAD6BB5F571}" dt="2025-01-08T10:12:10.638" v="521" actId="478"/>
          <ac:spMkLst>
            <pc:docMk/>
            <pc:sldMk cId="1793931753" sldId="282"/>
            <ac:spMk id="8" creationId="{D28327DE-E499-0C92-2B10-84491ABD695D}"/>
          </ac:spMkLst>
        </pc:spChg>
        <pc:picChg chg="add mod ord">
          <ac:chgData name="Colm Caulfield" userId="fd2b61c7-746b-448f-8999-e88a42e1e38e" providerId="ADAL" clId="{DE62C044-4237-479E-B88A-8FAD6BB5F571}" dt="2025-01-08T10:04:05.481" v="14" actId="1076"/>
          <ac:picMkLst>
            <pc:docMk/>
            <pc:sldMk cId="1793931753" sldId="282"/>
            <ac:picMk id="4" creationId="{E40020A1-F19E-A945-5600-D02C4D776660}"/>
          </ac:picMkLst>
        </pc:picChg>
        <pc:picChg chg="del">
          <ac:chgData name="Colm Caulfield" userId="fd2b61c7-746b-448f-8999-e88a42e1e38e" providerId="ADAL" clId="{DE62C044-4237-479E-B88A-8FAD6BB5F571}" dt="2025-01-08T10:03:21.002" v="6" actId="478"/>
          <ac:picMkLst>
            <pc:docMk/>
            <pc:sldMk cId="1793931753" sldId="282"/>
            <ac:picMk id="5" creationId="{00000000-0000-0000-0000-000000000000}"/>
          </ac:picMkLst>
        </pc:picChg>
      </pc:sldChg>
      <pc:sldChg chg="addSp modSp new mod">
        <pc:chgData name="Colm Caulfield" userId="fd2b61c7-746b-448f-8999-e88a42e1e38e" providerId="ADAL" clId="{DE62C044-4237-479E-B88A-8FAD6BB5F571}" dt="2025-01-08T10:29:29.873" v="1442" actId="113"/>
        <pc:sldMkLst>
          <pc:docMk/>
          <pc:sldMk cId="2099107392" sldId="283"/>
        </pc:sldMkLst>
        <pc:spChg chg="mod">
          <ac:chgData name="Colm Caulfield" userId="fd2b61c7-746b-448f-8999-e88a42e1e38e" providerId="ADAL" clId="{DE62C044-4237-479E-B88A-8FAD6BB5F571}" dt="2025-01-08T10:15:09.473" v="633" actId="404"/>
          <ac:spMkLst>
            <pc:docMk/>
            <pc:sldMk cId="2099107392" sldId="283"/>
            <ac:spMk id="2" creationId="{A1ABF0BA-7744-37B1-6222-84DFF04D7572}"/>
          </ac:spMkLst>
        </pc:spChg>
        <pc:spChg chg="mod">
          <ac:chgData name="Colm Caulfield" userId="fd2b61c7-746b-448f-8999-e88a42e1e38e" providerId="ADAL" clId="{DE62C044-4237-479E-B88A-8FAD6BB5F571}" dt="2025-01-08T10:29:26.697" v="1441" actId="113"/>
          <ac:spMkLst>
            <pc:docMk/>
            <pc:sldMk cId="2099107392" sldId="283"/>
            <ac:spMk id="3" creationId="{5D7E81E1-2EAB-38B1-B1D6-36952797DC35}"/>
          </ac:spMkLst>
        </pc:spChg>
        <pc:spChg chg="add mod">
          <ac:chgData name="Colm Caulfield" userId="fd2b61c7-746b-448f-8999-e88a42e1e38e" providerId="ADAL" clId="{DE62C044-4237-479E-B88A-8FAD6BB5F571}" dt="2025-01-08T10:25:14.264" v="1223" actId="1076"/>
          <ac:spMkLst>
            <pc:docMk/>
            <pc:sldMk cId="2099107392" sldId="283"/>
            <ac:spMk id="6" creationId="{F5355BEB-B499-4219-28CC-39F9DC3D1161}"/>
          </ac:spMkLst>
        </pc:spChg>
        <pc:spChg chg="add mod">
          <ac:chgData name="Colm Caulfield" userId="fd2b61c7-746b-448f-8999-e88a42e1e38e" providerId="ADAL" clId="{DE62C044-4237-479E-B88A-8FAD6BB5F571}" dt="2025-01-08T10:29:29.873" v="1442" actId="113"/>
          <ac:spMkLst>
            <pc:docMk/>
            <pc:sldMk cId="2099107392" sldId="283"/>
            <ac:spMk id="7" creationId="{C9AF6D87-A0ED-1CA3-938D-18EAC4A36663}"/>
          </ac:spMkLst>
        </pc:spChg>
        <pc:picChg chg="add mod ord">
          <ac:chgData name="Colm Caulfield" userId="fd2b61c7-746b-448f-8999-e88a42e1e38e" providerId="ADAL" clId="{DE62C044-4237-479E-B88A-8FAD6BB5F571}" dt="2025-01-08T10:17:05.136" v="793" actId="1076"/>
          <ac:picMkLst>
            <pc:docMk/>
            <pc:sldMk cId="2099107392" sldId="283"/>
            <ac:picMk id="4" creationId="{713F5D25-63C4-7589-74F6-D39B83980131}"/>
          </ac:picMkLst>
        </pc:picChg>
      </pc:sldChg>
    </pc:docChg>
  </pc:docChgLst>
  <pc:docChgLst>
    <pc:chgData name="Colm Caulfield" userId="S::c.caulfield@ballyhauniscs.ie::fd2b61c7-746b-448f-8999-e88a42e1e38e" providerId="AD" clId="Web-{9506E9D8-C187-B3CE-F37C-A24734115EBB}"/>
    <pc:docChg chg="modSld">
      <pc:chgData name="Colm Caulfield" userId="S::c.caulfield@ballyhauniscs.ie::fd2b61c7-746b-448f-8999-e88a42e1e38e" providerId="AD" clId="Web-{9506E9D8-C187-B3CE-F37C-A24734115EBB}" dt="2024-01-22T15:09:09.864" v="120" actId="1076"/>
      <pc:docMkLst>
        <pc:docMk/>
      </pc:docMkLst>
      <pc:sldChg chg="addSp delSp modSp mod setBg setClrOvrMap">
        <pc:chgData name="Colm Caulfield" userId="S::c.caulfield@ballyhauniscs.ie::fd2b61c7-746b-448f-8999-e88a42e1e38e" providerId="AD" clId="Web-{9506E9D8-C187-B3CE-F37C-A24734115EBB}" dt="2024-01-22T15:08:46.987" v="108" actId="1076"/>
        <pc:sldMkLst>
          <pc:docMk/>
          <pc:sldMk cId="1065905196" sldId="274"/>
        </pc:sldMkLst>
      </pc:sldChg>
      <pc:sldChg chg="addSp delSp modSp mod setBg">
        <pc:chgData name="Colm Caulfield" userId="S::c.caulfield@ballyhauniscs.ie::fd2b61c7-746b-448f-8999-e88a42e1e38e" providerId="AD" clId="Web-{9506E9D8-C187-B3CE-F37C-A24734115EBB}" dt="2024-01-22T15:07:43.983" v="96" actId="1076"/>
        <pc:sldMkLst>
          <pc:docMk/>
          <pc:sldMk cId="2953866611" sldId="276"/>
        </pc:sldMkLst>
      </pc:sldChg>
      <pc:sldChg chg="modSp">
        <pc:chgData name="Colm Caulfield" userId="S::c.caulfield@ballyhauniscs.ie::fd2b61c7-746b-448f-8999-e88a42e1e38e" providerId="AD" clId="Web-{9506E9D8-C187-B3CE-F37C-A24734115EBB}" dt="2024-01-22T15:09:09.864" v="120" actId="1076"/>
        <pc:sldMkLst>
          <pc:docMk/>
          <pc:sldMk cId="3323390907" sldId="277"/>
        </pc:sldMkLst>
      </pc:sldChg>
      <pc:sldChg chg="addSp delSp modSp mod setBg">
        <pc:chgData name="Colm Caulfield" userId="S::c.caulfield@ballyhauniscs.ie::fd2b61c7-746b-448f-8999-e88a42e1e38e" providerId="AD" clId="Web-{9506E9D8-C187-B3CE-F37C-A24734115EBB}" dt="2024-01-22T15:05:42.148" v="60"/>
        <pc:sldMkLst>
          <pc:docMk/>
          <pc:sldMk cId="3330507531" sldId="278"/>
        </pc:sldMkLst>
      </pc:sldChg>
    </pc:docChg>
  </pc:docChgLst>
  <pc:docChgLst>
    <pc:chgData name="Colm Caulfield" userId="fd2b61c7-746b-448f-8999-e88a42e1e38e" providerId="ADAL" clId="{A3EC31D6-181C-4CB4-992F-E791A60AFEEF}"/>
    <pc:docChg chg="undo custSel addSld delSld modSld sldOrd">
      <pc:chgData name="Colm Caulfield" userId="fd2b61c7-746b-448f-8999-e88a42e1e38e" providerId="ADAL" clId="{A3EC31D6-181C-4CB4-992F-E791A60AFEEF}" dt="2025-01-07T14:24:23.451" v="269" actId="20577"/>
      <pc:docMkLst>
        <pc:docMk/>
      </pc:docMkLst>
      <pc:sldChg chg="modSp mod">
        <pc:chgData name="Colm Caulfield" userId="fd2b61c7-746b-448f-8999-e88a42e1e38e" providerId="ADAL" clId="{A3EC31D6-181C-4CB4-992F-E791A60AFEEF}" dt="2025-01-07T14:15:50.320" v="16" actId="14100"/>
        <pc:sldMkLst>
          <pc:docMk/>
          <pc:sldMk cId="1966963539" sldId="256"/>
        </pc:sldMkLst>
        <pc:spChg chg="mod">
          <ac:chgData name="Colm Caulfield" userId="fd2b61c7-746b-448f-8999-e88a42e1e38e" providerId="ADAL" clId="{A3EC31D6-181C-4CB4-992F-E791A60AFEEF}" dt="2025-01-07T14:15:50.320" v="16" actId="14100"/>
          <ac:spMkLst>
            <pc:docMk/>
            <pc:sldMk cId="1966963539" sldId="256"/>
            <ac:spMk id="3" creationId="{00000000-0000-0000-0000-000000000000}"/>
          </ac:spMkLst>
        </pc:spChg>
      </pc:sldChg>
      <pc:sldChg chg="modSp mod">
        <pc:chgData name="Colm Caulfield" userId="fd2b61c7-746b-448f-8999-e88a42e1e38e" providerId="ADAL" clId="{A3EC31D6-181C-4CB4-992F-E791A60AFEEF}" dt="2025-01-07T14:24:23.451" v="269" actId="20577"/>
        <pc:sldMkLst>
          <pc:docMk/>
          <pc:sldMk cId="242805691" sldId="258"/>
        </pc:sldMkLst>
        <pc:spChg chg="mod">
          <ac:chgData name="Colm Caulfield" userId="fd2b61c7-746b-448f-8999-e88a42e1e38e" providerId="ADAL" clId="{A3EC31D6-181C-4CB4-992F-E791A60AFEEF}" dt="2025-01-07T14:10:04.832" v="14" actId="12"/>
          <ac:spMkLst>
            <pc:docMk/>
            <pc:sldMk cId="242805691" sldId="258"/>
            <ac:spMk id="3" creationId="{00000000-0000-0000-0000-000000000000}"/>
          </ac:spMkLst>
        </pc:spChg>
        <pc:spChg chg="mod">
          <ac:chgData name="Colm Caulfield" userId="fd2b61c7-746b-448f-8999-e88a42e1e38e" providerId="ADAL" clId="{A3EC31D6-181C-4CB4-992F-E791A60AFEEF}" dt="2025-01-07T14:24:23.451" v="269" actId="20577"/>
          <ac:spMkLst>
            <pc:docMk/>
            <pc:sldMk cId="242805691" sldId="258"/>
            <ac:spMk id="7" creationId="{2F598046-B8E2-45E3-AF2A-FCC03E4E0049}"/>
          </ac:spMkLst>
        </pc:spChg>
      </pc:sldChg>
      <pc:sldChg chg="addSp modSp mod ord modAnim">
        <pc:chgData name="Colm Caulfield" userId="fd2b61c7-746b-448f-8999-e88a42e1e38e" providerId="ADAL" clId="{A3EC31D6-181C-4CB4-992F-E791A60AFEEF}" dt="2025-01-07T14:19:11.225" v="111"/>
        <pc:sldMkLst>
          <pc:docMk/>
          <pc:sldMk cId="196609668" sldId="259"/>
        </pc:sldMkLst>
        <pc:spChg chg="mod">
          <ac:chgData name="Colm Caulfield" userId="fd2b61c7-746b-448f-8999-e88a42e1e38e" providerId="ADAL" clId="{A3EC31D6-181C-4CB4-992F-E791A60AFEEF}" dt="2025-01-07T14:17:33.927" v="73" actId="1076"/>
          <ac:spMkLst>
            <pc:docMk/>
            <pc:sldMk cId="196609668" sldId="259"/>
            <ac:spMk id="2" creationId="{00000000-0000-0000-0000-000000000000}"/>
          </ac:spMkLst>
        </pc:spChg>
        <pc:spChg chg="mod">
          <ac:chgData name="Colm Caulfield" userId="fd2b61c7-746b-448f-8999-e88a42e1e38e" providerId="ADAL" clId="{A3EC31D6-181C-4CB4-992F-E791A60AFEEF}" dt="2025-01-07T14:19:01.645" v="108" actId="20577"/>
          <ac:spMkLst>
            <pc:docMk/>
            <pc:sldMk cId="196609668" sldId="259"/>
            <ac:spMk id="3" creationId="{00000000-0000-0000-0000-000000000000}"/>
          </ac:spMkLst>
        </pc:spChg>
        <pc:spChg chg="add mod">
          <ac:chgData name="Colm Caulfield" userId="fd2b61c7-746b-448f-8999-e88a42e1e38e" providerId="ADAL" clId="{A3EC31D6-181C-4CB4-992F-E791A60AFEEF}" dt="2025-01-07T14:19:05.207" v="109" actId="1076"/>
          <ac:spMkLst>
            <pc:docMk/>
            <pc:sldMk cId="196609668" sldId="259"/>
            <ac:spMk id="6" creationId="{B2047AF2-A6AF-43D7-9EAC-87946414949F}"/>
          </ac:spMkLst>
        </pc:spChg>
      </pc:sldChg>
      <pc:sldChg chg="modSp add del mod">
        <pc:chgData name="Colm Caulfield" userId="fd2b61c7-746b-448f-8999-e88a42e1e38e" providerId="ADAL" clId="{A3EC31D6-181C-4CB4-992F-E791A60AFEEF}" dt="2025-01-07T14:21:48.788" v="178" actId="47"/>
        <pc:sldMkLst>
          <pc:docMk/>
          <pc:sldMk cId="2525061073" sldId="270"/>
        </pc:sldMkLst>
        <pc:spChg chg="mod">
          <ac:chgData name="Colm Caulfield" userId="fd2b61c7-746b-448f-8999-e88a42e1e38e" providerId="ADAL" clId="{A3EC31D6-181C-4CB4-992F-E791A60AFEEF}" dt="2025-01-07T14:21:39.821" v="177" actId="20577"/>
          <ac:spMkLst>
            <pc:docMk/>
            <pc:sldMk cId="2525061073" sldId="270"/>
            <ac:spMk id="2" creationId="{00000000-0000-0000-0000-000000000000}"/>
          </ac:spMkLst>
        </pc:spChg>
        <pc:spChg chg="mod">
          <ac:chgData name="Colm Caulfield" userId="fd2b61c7-746b-448f-8999-e88a42e1e38e" providerId="ADAL" clId="{A3EC31D6-181C-4CB4-992F-E791A60AFEEF}" dt="2025-01-07T14:09:57.375" v="13" actId="12"/>
          <ac:spMkLst>
            <pc:docMk/>
            <pc:sldMk cId="2525061073" sldId="270"/>
            <ac:spMk id="3" creationId="{00000000-0000-0000-0000-000000000000}"/>
          </ac:spMkLst>
        </pc:spChg>
        <pc:picChg chg="mod">
          <ac:chgData name="Colm Caulfield" userId="fd2b61c7-746b-448f-8999-e88a42e1e38e" providerId="ADAL" clId="{A3EC31D6-181C-4CB4-992F-E791A60AFEEF}" dt="2025-01-07T14:09:52.399" v="12" actId="1076"/>
          <ac:picMkLst>
            <pc:docMk/>
            <pc:sldMk cId="2525061073" sldId="270"/>
            <ac:picMk id="4" creationId="{1875B498-DA35-481D-B4BF-17A5C65EBBD4}"/>
          </ac:picMkLst>
        </pc:picChg>
      </pc:sldChg>
      <pc:sldChg chg="addSp delSp modSp mod delAnim">
        <pc:chgData name="Colm Caulfield" userId="fd2b61c7-746b-448f-8999-e88a42e1e38e" providerId="ADAL" clId="{A3EC31D6-181C-4CB4-992F-E791A60AFEEF}" dt="2025-01-07T14:20:57.667" v="160" actId="1076"/>
        <pc:sldMkLst>
          <pc:docMk/>
          <pc:sldMk cId="1065905196" sldId="274"/>
        </pc:sldMkLst>
        <pc:spChg chg="del">
          <ac:chgData name="Colm Caulfield" userId="fd2b61c7-746b-448f-8999-e88a42e1e38e" providerId="ADAL" clId="{A3EC31D6-181C-4CB4-992F-E791A60AFEEF}" dt="2025-01-07T14:20:36.538" v="150" actId="478"/>
          <ac:spMkLst>
            <pc:docMk/>
            <pc:sldMk cId="1065905196" sldId="274"/>
            <ac:spMk id="2" creationId="{00000000-0000-0000-0000-000000000000}"/>
          </ac:spMkLst>
        </pc:spChg>
        <pc:spChg chg="add mod">
          <ac:chgData name="Colm Caulfield" userId="fd2b61c7-746b-448f-8999-e88a42e1e38e" providerId="ADAL" clId="{A3EC31D6-181C-4CB4-992F-E791A60AFEEF}" dt="2025-01-07T14:20:57.667" v="160" actId="1076"/>
          <ac:spMkLst>
            <pc:docMk/>
            <pc:sldMk cId="1065905196" sldId="274"/>
            <ac:spMk id="7" creationId="{3A3A1BED-6737-4144-92DF-FAB6BFE4DAC8}"/>
          </ac:spMkLst>
        </pc:spChg>
        <pc:spChg chg="add del mod">
          <ac:chgData name="Colm Caulfield" userId="fd2b61c7-746b-448f-8999-e88a42e1e38e" providerId="ADAL" clId="{A3EC31D6-181C-4CB4-992F-E791A60AFEEF}" dt="2025-01-07T14:20:39.020" v="151" actId="478"/>
          <ac:spMkLst>
            <pc:docMk/>
            <pc:sldMk cId="1065905196" sldId="274"/>
            <ac:spMk id="8" creationId="{A8226CAB-DA0E-4943-99BA-3909ACF6A791}"/>
          </ac:spMkLst>
        </pc:spChg>
      </pc:sldChg>
      <pc:sldChg chg="modSp mod">
        <pc:chgData name="Colm Caulfield" userId="fd2b61c7-746b-448f-8999-e88a42e1e38e" providerId="ADAL" clId="{A3EC31D6-181C-4CB4-992F-E791A60AFEEF}" dt="2025-01-07T14:21:05.050" v="162" actId="404"/>
        <pc:sldMkLst>
          <pc:docMk/>
          <pc:sldMk cId="2953866611" sldId="276"/>
        </pc:sldMkLst>
        <pc:spChg chg="mod">
          <ac:chgData name="Colm Caulfield" userId="fd2b61c7-746b-448f-8999-e88a42e1e38e" providerId="ADAL" clId="{A3EC31D6-181C-4CB4-992F-E791A60AFEEF}" dt="2025-01-07T14:21:05.050" v="162" actId="404"/>
          <ac:spMkLst>
            <pc:docMk/>
            <pc:sldMk cId="2953866611" sldId="276"/>
            <ac:spMk id="24" creationId="{B9F84790-CB7B-097D-3821-4317B0E25A3A}"/>
          </ac:spMkLst>
        </pc:spChg>
      </pc:sldChg>
      <pc:sldChg chg="modSp mod">
        <pc:chgData name="Colm Caulfield" userId="fd2b61c7-746b-448f-8999-e88a42e1e38e" providerId="ADAL" clId="{A3EC31D6-181C-4CB4-992F-E791A60AFEEF}" dt="2025-01-07T14:19:50.501" v="120" actId="3062"/>
        <pc:sldMkLst>
          <pc:docMk/>
          <pc:sldMk cId="3330507531" sldId="278"/>
        </pc:sldMkLst>
        <pc:spChg chg="mod">
          <ac:chgData name="Colm Caulfield" userId="fd2b61c7-746b-448f-8999-e88a42e1e38e" providerId="ADAL" clId="{A3EC31D6-181C-4CB4-992F-E791A60AFEEF}" dt="2025-01-07T14:19:50.501" v="120" actId="3062"/>
          <ac:spMkLst>
            <pc:docMk/>
            <pc:sldMk cId="3330507531" sldId="278"/>
            <ac:spMk id="7" creationId="{4CA7C2B4-58C2-0846-E8D2-D0593D6F3321}"/>
          </ac:spMkLst>
        </pc:spChg>
      </pc:sldChg>
      <pc:sldChg chg="del">
        <pc:chgData name="Colm Caulfield" userId="fd2b61c7-746b-448f-8999-e88a42e1e38e" providerId="ADAL" clId="{A3EC31D6-181C-4CB4-992F-E791A60AFEEF}" dt="2025-01-07T14:09:03.941" v="4" actId="47"/>
        <pc:sldMkLst>
          <pc:docMk/>
          <pc:sldMk cId="4059901875" sldId="279"/>
        </pc:sldMkLst>
      </pc:sldChg>
      <pc:sldChg chg="add del">
        <pc:chgData name="Colm Caulfield" userId="fd2b61c7-746b-448f-8999-e88a42e1e38e" providerId="ADAL" clId="{A3EC31D6-181C-4CB4-992F-E791A60AFEEF}" dt="2025-01-07T14:08:37.652" v="1" actId="47"/>
        <pc:sldMkLst>
          <pc:docMk/>
          <pc:sldMk cId="84999975" sldId="280"/>
        </pc:sldMkLst>
      </pc:sldChg>
      <pc:sldChg chg="modSp add mod">
        <pc:chgData name="Colm Caulfield" userId="fd2b61c7-746b-448f-8999-e88a42e1e38e" providerId="ADAL" clId="{A3EC31D6-181C-4CB4-992F-E791A60AFEEF}" dt="2025-01-07T14:09:25.408" v="8" actId="20577"/>
        <pc:sldMkLst>
          <pc:docMk/>
          <pc:sldMk cId="3784886560" sldId="280"/>
        </pc:sldMkLst>
        <pc:spChg chg="mod">
          <ac:chgData name="Colm Caulfield" userId="fd2b61c7-746b-448f-8999-e88a42e1e38e" providerId="ADAL" clId="{A3EC31D6-181C-4CB4-992F-E791A60AFEEF}" dt="2025-01-07T14:09:25.408" v="8" actId="20577"/>
          <ac:spMkLst>
            <pc:docMk/>
            <pc:sldMk cId="3784886560" sldId="280"/>
            <ac:spMk id="2" creationId="{CF2FC020-B551-C7DB-353C-EA3E43934B7E}"/>
          </ac:spMkLst>
        </pc:spChg>
      </pc:sldChg>
      <pc:sldChg chg="modSp add mod modAnim">
        <pc:chgData name="Colm Caulfield" userId="fd2b61c7-746b-448f-8999-e88a42e1e38e" providerId="ADAL" clId="{A3EC31D6-181C-4CB4-992F-E791A60AFEEF}" dt="2025-01-07T14:19:25.379" v="116" actId="1076"/>
        <pc:sldMkLst>
          <pc:docMk/>
          <pc:sldMk cId="1259334851" sldId="281"/>
        </pc:sldMkLst>
        <pc:spChg chg="mod">
          <ac:chgData name="Colm Caulfield" userId="fd2b61c7-746b-448f-8999-e88a42e1e38e" providerId="ADAL" clId="{A3EC31D6-181C-4CB4-992F-E791A60AFEEF}" dt="2025-01-07T14:19:25.379" v="116" actId="1076"/>
          <ac:spMkLst>
            <pc:docMk/>
            <pc:sldMk cId="1259334851" sldId="281"/>
            <ac:spMk id="3" creationId="{00000000-0000-0000-0000-000000000000}"/>
          </ac:spMkLst>
        </pc:spChg>
        <pc:spChg chg="mod">
          <ac:chgData name="Colm Caulfield" userId="fd2b61c7-746b-448f-8999-e88a42e1e38e" providerId="ADAL" clId="{A3EC31D6-181C-4CB4-992F-E791A60AFEEF}" dt="2025-01-07T14:19:22.194" v="115" actId="1076"/>
          <ac:spMkLst>
            <pc:docMk/>
            <pc:sldMk cId="1259334851" sldId="281"/>
            <ac:spMk id="6" creationId="{B2047AF2-A6AF-43D7-9EAC-87946414949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 “TY helped me in my preparation for the LC”</a:t>
            </a:r>
          </a:p>
        </c:rich>
      </c:tx>
      <c:layout>
        <c:manualLayout>
          <c:xMode val="edge"/>
          <c:yMode val="edge"/>
          <c:x val="0.17462894027525999"/>
          <c:y val="1.5402387370042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Definitely Agree</c:v>
                </c:pt>
                <c:pt idx="1">
                  <c:v>Somewhat Agree </c:v>
                </c:pt>
                <c:pt idx="2">
                  <c:v>Disagree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0688-4664-893C-FBF111504526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Definitely Agree</c:v>
                </c:pt>
                <c:pt idx="1">
                  <c:v>Somewhat Agree </c:v>
                </c:pt>
                <c:pt idx="2">
                  <c:v>Disagree</c:v>
                </c:pt>
              </c:strCache>
            </c:strRef>
          </c:cat>
          <c:val>
            <c:numRef>
              <c:f>Sheet1!$C$1:$C$3</c:f>
              <c:numCache>
                <c:formatCode>General</c:formatCode>
                <c:ptCount val="3"/>
                <c:pt idx="0">
                  <c:v>94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88-4664-893C-FBF1115045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286360"/>
        <c:axId val="242286752"/>
        <c:axId val="0"/>
      </c:bar3DChart>
      <c:catAx>
        <c:axId val="24228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86752"/>
        <c:crosses val="autoZero"/>
        <c:auto val="1"/>
        <c:lblAlgn val="ctr"/>
        <c:lblOffset val="100"/>
        <c:noMultiLvlLbl val="0"/>
      </c:catAx>
      <c:valAx>
        <c:axId val="242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8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Did your child benefit from TY?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47594050743664E-2"/>
          <c:y val="0.17171296296296296"/>
          <c:w val="0.89019685039370078"/>
          <c:h val="0.65665099154272388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Definitely Agree</c:v>
                </c:pt>
                <c:pt idx="1">
                  <c:v>Somewhat Agree </c:v>
                </c:pt>
                <c:pt idx="2">
                  <c:v>Disagree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BC4C-4206-9918-73D21AC1E314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Definitely Agree</c:v>
                </c:pt>
                <c:pt idx="1">
                  <c:v>Somewhat Agree </c:v>
                </c:pt>
                <c:pt idx="2">
                  <c:v>Disagree</c:v>
                </c:pt>
              </c:strCache>
            </c:strRef>
          </c:cat>
          <c:val>
            <c:numRef>
              <c:f>Sheet1!$C$1:$C$3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4C-4206-9918-73D21AC1E3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289104"/>
        <c:axId val="242287928"/>
        <c:axId val="0"/>
      </c:bar3DChart>
      <c:catAx>
        <c:axId val="24228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87928"/>
        <c:crosses val="autoZero"/>
        <c:auto val="1"/>
        <c:lblAlgn val="ctr"/>
        <c:lblOffset val="100"/>
        <c:noMultiLvlLbl val="0"/>
      </c:catAx>
      <c:valAx>
        <c:axId val="24228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8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8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1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9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4AD7-6C68-60B8-17E9-01F245BA6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988E4-655C-B60C-8625-8F03902DE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0CB7-D5CF-D568-07A4-76BBD5A0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B2FAF-EE91-7822-7D1E-8EF65624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334B8-8F9A-3233-BBE7-CB6A3312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86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94B9-82E3-90FF-3644-3FAE5C30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F6513-4581-24E9-0FCA-0EA04F64D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57E1F-9B83-6972-74CD-85D0BEEC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8E67-1AD9-3AEC-1BDB-370845FA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2CC-B10A-7B32-0EEF-74E152F6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2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727A-88F4-74A8-1EE9-12E7A081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0737-F05C-DCE0-4E2B-A7F9CA107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14D4D-7B93-AEFE-F3CA-8BF2E978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E7491-FD28-B156-0B6B-A46122E6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CD717-D6C7-3B61-CAEA-8C035C75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17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B158-9840-5A60-471C-1EE052CF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09A7-F134-9B6B-A88D-D83340AB9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F1E9A-93C5-61A0-DD1E-D76887DAF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84D2-71BD-362C-FB16-B268DF2B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F25D1-5753-383B-E99D-673C317B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8268A-AF28-060B-297E-359F0616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1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9074-25C6-CD35-B04E-01002BD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A6CA9-32EB-4CD7-6C1B-5E3A55B6C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B18C8-2C7D-E40E-54DB-7BE16C38F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58F67-5FE2-7ABA-0D4A-AAE8A87DB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988CD-E9B1-45AF-5D50-9AA4573C7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6B71A-0568-0A87-9F73-DCB911A4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C55E4-1605-E4EC-FD29-F82A37AC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106B4-7FB6-E885-5F61-181E1AA3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6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0AA6-513B-D432-7DE0-92F1BF70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61BEE-6B82-8B1C-98F4-F7D9AB2C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542B1-288C-8193-9EDB-7587BAB3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88C22-7667-3169-F0B2-7F1637E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0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D9075-C327-5AA3-C85A-0C376716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61ACF-200D-41AF-398A-6475485D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772B3-5D19-2B71-41B6-D0A4B2F4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8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E36B-3BD9-0550-8DB5-D5B8E590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1BDD-6D27-465D-901C-B1F25AD6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A5E60-4BA4-8456-C9B5-DD2EA2E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6D41-189E-305A-8EBC-3A3F30B2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8DF01-8EE0-4007-208D-EFEFE201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EA4F6-B548-CCF8-B48A-EA289C6C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2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1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AAD5-97BC-6732-4156-39896B4E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36A26-389C-FBAF-CCB8-6F9987AF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A8784-6551-427D-86A1-2B58C28B9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626A8-BB75-820D-1C6A-1A380000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3A4F2-376F-5A63-284D-B1A4B17E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360B0-B506-F1D5-098E-9C84F8E6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0544-D48C-96A6-4538-03B4974A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72877-547E-7603-6DD7-E2764D9E5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F0E64-8332-7B0C-1B77-7AC97888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37B5B-2EFD-C1F3-764B-5823D131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C3909-342F-8591-6C5D-AA800DB1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103B3-0141-4FDB-7504-E4DE1E294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47E3-B227-3917-5FFF-42C9CD538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E148-F2E0-E5A5-FAE7-F24363A3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68662-B79E-81D9-D2CF-59D13CE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33C8D-9A92-D129-86C3-E72AA6D3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6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4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6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4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2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DCE45-AAE0-7C6C-84E3-C912D19D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AD07-4F10-6015-C582-D66A2AFF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AAE7-FD6A-F260-8192-77844C10E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70EB0-EB06-B61D-E006-67DCD698D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8BB1-A2BF-1182-2DE2-8E236610B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2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hyperlink" Target="http://www.ballyhauniscs.i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 descr="𝐁𝐂𝐒 - 𝐃𝐄𝐈𝐒 𝐒𝐭𝐚𝐭𝐮𝐬 - Ballyhaunis Community School">
            <a:extLst>
              <a:ext uri="{FF2B5EF4-FFF2-40B4-BE49-F238E27FC236}">
                <a16:creationId xmlns:a16="http://schemas.microsoft.com/office/drawing/2014/main" id="{B2A32336-8BDF-5E48-7885-5D253272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" r="807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FC020-B551-C7DB-353C-EA3E43934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84" y="2007248"/>
            <a:ext cx="5316901" cy="1783853"/>
          </a:xfrm>
          <a:noFill/>
        </p:spPr>
        <p:txBody>
          <a:bodyPr>
            <a:normAutofit fontScale="90000"/>
          </a:bodyPr>
          <a:lstStyle/>
          <a:p>
            <a:r>
              <a:rPr lang="en-GB" sz="5200" dirty="0"/>
              <a:t>Transition Year 2025/26</a:t>
            </a:r>
            <a:br>
              <a:rPr lang="en-GB" sz="5200" dirty="0"/>
            </a:br>
            <a:br>
              <a:rPr lang="en-GB" sz="5200" dirty="0"/>
            </a:br>
            <a:r>
              <a:rPr lang="en-GB" sz="5200" dirty="0"/>
              <a:t>Information Evening</a:t>
            </a:r>
            <a:br>
              <a:rPr lang="en-US" sz="5200" dirty="0"/>
            </a:b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E6DA9-46CB-2919-A80C-AF7CF616D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099" y="4950739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Mr. Caulfield</a:t>
            </a:r>
          </a:p>
          <a:p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Ballyhaunis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Community School</a:t>
            </a:r>
            <a:endParaRPr lang="en-IE" sz="9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356C8-387F-0B6C-FF56-7AE5CED9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7673" y="6356350"/>
            <a:ext cx="361586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
      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DF9E1-DBA3-42A6-B0DD-F66361AA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50033" y="4629234"/>
            <a:ext cx="2025093" cy="2337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2B6ECF-64ED-4DBF-8245-1644CC227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r="61455" b="41852"/>
          <a:stretch/>
        </p:blipFill>
        <p:spPr>
          <a:xfrm>
            <a:off x="-1594" y="0"/>
            <a:ext cx="4700594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papers&#10;&#10;Description automatically generated">
            <a:extLst>
              <a:ext uri="{FF2B5EF4-FFF2-40B4-BE49-F238E27FC236}">
                <a16:creationId xmlns:a16="http://schemas.microsoft.com/office/drawing/2014/main" id="{B18523AD-88A8-2E6C-2642-76C969529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2" r="-2" b="-2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6" name="Picture 5" descr="A group of people posing for a photo with bicycles&#10;&#10;Description automatically generated">
            <a:extLst>
              <a:ext uri="{FF2B5EF4-FFF2-40B4-BE49-F238E27FC236}">
                <a16:creationId xmlns:a16="http://schemas.microsoft.com/office/drawing/2014/main" id="{D9A266E3-0513-A017-EC31-A0A763A5F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50" r="2" b="2"/>
          <a:stretch/>
        </p:blipFill>
        <p:spPr>
          <a:xfrm>
            <a:off x="-1" y="3790950"/>
            <a:ext cx="8305800" cy="3067051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77A5372-0B86-457E-A26A-452CCAFC94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7" r="6870" b="1"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5" name="Picture 4" descr="A group of people standing next to a red car&#10;&#10;Description automatically generated">
            <a:extLst>
              <a:ext uri="{FF2B5EF4-FFF2-40B4-BE49-F238E27FC236}">
                <a16:creationId xmlns:a16="http://schemas.microsoft.com/office/drawing/2014/main" id="{137D011E-FB77-57E7-C04B-8FE6C72355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77" r="5527"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F5195A1-9273-911E-0D0A-CD9A1EAD14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687" r="3" b="10315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11" name="Picture 10" descr="A group of people wearing helmets and standing in mud&#10;&#10;Description automatically generated">
            <a:extLst>
              <a:ext uri="{FF2B5EF4-FFF2-40B4-BE49-F238E27FC236}">
                <a16:creationId xmlns:a16="http://schemas.microsoft.com/office/drawing/2014/main" id="{F1E60648-B24D-31DE-737B-CB9417050D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77" r="-3" b="-3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AE39C6D-E8BC-6BC0-DC02-895200F70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910" y="128296"/>
            <a:ext cx="2628180" cy="197190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A group of students sitting on the floor with mannequins&#10;&#10;Description automatically generated">
            <a:extLst>
              <a:ext uri="{FF2B5EF4-FFF2-40B4-BE49-F238E27FC236}">
                <a16:creationId xmlns:a16="http://schemas.microsoft.com/office/drawing/2014/main" id="{85A2C9E0-BC2F-2FAC-2908-449E5C8012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1154" y="4944711"/>
            <a:ext cx="2355009" cy="1784994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A group of people in a canoe&#10;&#10;Description automatically generated">
            <a:extLst>
              <a:ext uri="{FF2B5EF4-FFF2-40B4-BE49-F238E27FC236}">
                <a16:creationId xmlns:a16="http://schemas.microsoft.com/office/drawing/2014/main" id="{010C8C61-2D09-666F-E412-38AA5DE358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9042" y="4375935"/>
            <a:ext cx="1808672" cy="2404959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4CA7C2B4-58C2-0846-E8D2-D0593D6F3321}"/>
              </a:ext>
            </a:extLst>
          </p:cNvPr>
          <p:cNvSpPr/>
          <p:nvPr/>
        </p:nvSpPr>
        <p:spPr>
          <a:xfrm>
            <a:off x="4113465" y="276771"/>
            <a:ext cx="3095344" cy="582364"/>
          </a:xfrm>
          <a:prstGeom prst="snip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 Trips &amp; Workshops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50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DE31AB-FE8B-4167-94EB-2D899B9B9A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4300" y="143009"/>
            <a:ext cx="385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u="sng" dirty="0">
                <a:solidFill>
                  <a:srgbClr val="FF0000"/>
                </a:solidFill>
              </a:rPr>
              <a:t>TY Students Experiences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653522D-FE7E-4C2F-91AD-5246452268A5}"/>
              </a:ext>
            </a:extLst>
          </p:cNvPr>
          <p:cNvSpPr/>
          <p:nvPr/>
        </p:nvSpPr>
        <p:spPr>
          <a:xfrm rot="385788">
            <a:off x="325567" y="768482"/>
            <a:ext cx="3017006" cy="1628775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</a:rPr>
              <a:t>“I loved the Work Experience”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3A55AF5-FDBC-4626-9E5D-08FC51A1C919}"/>
              </a:ext>
            </a:extLst>
          </p:cNvPr>
          <p:cNvSpPr/>
          <p:nvPr/>
        </p:nvSpPr>
        <p:spPr>
          <a:xfrm rot="21254067">
            <a:off x="1413861" y="5127464"/>
            <a:ext cx="2665578" cy="1457325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“Killary was amazing!”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A62C3AF-0095-4790-AB8C-025BE1F9D58C}"/>
              </a:ext>
            </a:extLst>
          </p:cNvPr>
          <p:cNvSpPr/>
          <p:nvPr/>
        </p:nvSpPr>
        <p:spPr>
          <a:xfrm rot="21351775">
            <a:off x="4924809" y="2795059"/>
            <a:ext cx="3004028" cy="174072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“I wish I could do it again!”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116658F-EFE9-4DE9-91F2-6135DF22DD47}"/>
              </a:ext>
            </a:extLst>
          </p:cNvPr>
          <p:cNvSpPr/>
          <p:nvPr/>
        </p:nvSpPr>
        <p:spPr>
          <a:xfrm rot="21327110">
            <a:off x="8761490" y="5019858"/>
            <a:ext cx="2897590" cy="145732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“I learned so many new IT skills”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E1748A5-845A-4C7C-A414-FBF5C3534820}"/>
              </a:ext>
            </a:extLst>
          </p:cNvPr>
          <p:cNvSpPr/>
          <p:nvPr/>
        </p:nvSpPr>
        <p:spPr>
          <a:xfrm rot="21250896">
            <a:off x="4297480" y="684146"/>
            <a:ext cx="3581969" cy="1777445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>
                <a:solidFill>
                  <a:schemeClr val="tx1"/>
                </a:solidFill>
              </a:rPr>
              <a:t>“I made SO many new friends, students I had never spoken to in Junior Cycle”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3F75570-4D1D-4B63-808A-0EA603FE2859}"/>
              </a:ext>
            </a:extLst>
          </p:cNvPr>
          <p:cNvSpPr/>
          <p:nvPr/>
        </p:nvSpPr>
        <p:spPr>
          <a:xfrm rot="21226532">
            <a:off x="558704" y="3170339"/>
            <a:ext cx="3153485" cy="1628775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</a:rPr>
              <a:t>“Community Care was brilliant”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10ECBAF-5EE5-4018-8ECE-1DEACD19F5E7}"/>
              </a:ext>
            </a:extLst>
          </p:cNvPr>
          <p:cNvSpPr/>
          <p:nvPr/>
        </p:nvSpPr>
        <p:spPr>
          <a:xfrm rot="339691">
            <a:off x="8828008" y="494683"/>
            <a:ext cx="3017006" cy="167704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</a:rPr>
              <a:t>“I loved the wide variety of new subjects”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846FB1B-D712-45F4-B3B2-D5DF7272A016}"/>
              </a:ext>
            </a:extLst>
          </p:cNvPr>
          <p:cNvSpPr/>
          <p:nvPr/>
        </p:nvSpPr>
        <p:spPr>
          <a:xfrm rot="260847">
            <a:off x="4777032" y="4934132"/>
            <a:ext cx="3153485" cy="1628775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“My parents say I matured an awful lot!”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E1F60B4-E62E-41C5-9A49-FACCB594E72D}"/>
              </a:ext>
            </a:extLst>
          </p:cNvPr>
          <p:cNvSpPr/>
          <p:nvPr/>
        </p:nvSpPr>
        <p:spPr>
          <a:xfrm>
            <a:off x="8708271" y="2805647"/>
            <a:ext cx="2802221" cy="1675486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“New friends!”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"/>
    </mc:Choice>
    <mc:Fallback xmlns="">
      <p:transition spd="slow" advTm="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8B705-759D-4753-8C0F-EA33AC316D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4165" y="353368"/>
            <a:ext cx="650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u="sng" dirty="0">
                <a:solidFill>
                  <a:srgbClr val="FF0000"/>
                </a:solidFill>
              </a:rPr>
              <a:t>Leaving Certificate Student Survey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ACB4FB-2521-49D3-8821-9ECD8196F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241002"/>
              </p:ext>
            </p:extLst>
          </p:nvPr>
        </p:nvGraphicFramePr>
        <p:xfrm>
          <a:off x="2844165" y="1326514"/>
          <a:ext cx="6503670" cy="494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A5E9CA2-4ADA-4D05-AD6D-1358FF3B2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17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"/>
    </mc:Choice>
    <mc:Fallback xmlns="">
      <p:transition spd="slow" advTm="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B66297-F236-4A54-B9CB-145F5BC3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7510" y="153640"/>
            <a:ext cx="6316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u="sng" dirty="0">
                <a:solidFill>
                  <a:srgbClr val="FF0000"/>
                </a:solidFill>
              </a:rPr>
              <a:t>Present Leaving Certificate Parent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119" y="5196711"/>
            <a:ext cx="9255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/>
              <a:t>“It was the best investment in my child's education that I could ever have made.”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72908A4-C495-4851-8B8F-D7334DDAE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386204"/>
              </p:ext>
            </p:extLst>
          </p:nvPr>
        </p:nvGraphicFramePr>
        <p:xfrm>
          <a:off x="2937510" y="1122680"/>
          <a:ext cx="6316980" cy="377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D21E36F-5959-4254-80E1-BB99873B7D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6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0"/>
    </mc:Choice>
    <mc:Fallback xmlns="">
      <p:transition spd="slow" advTm="6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A86A7E-A79B-4A42-ADDD-8F9F573E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-19050"/>
            <a:ext cx="8596668" cy="1320800"/>
          </a:xfrm>
        </p:spPr>
        <p:txBody>
          <a:bodyPr/>
          <a:lstStyle/>
          <a:p>
            <a:pPr algn="ctr"/>
            <a:r>
              <a:rPr lang="en-IE" b="1" u="sng" dirty="0">
                <a:solidFill>
                  <a:srgbClr val="FF0000"/>
                </a:solidFill>
              </a:rPr>
              <a:t>TY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232" y="1161200"/>
            <a:ext cx="9581534" cy="2394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IE" sz="2000" b="1" u="sng" dirty="0">
                <a:solidFill>
                  <a:schemeClr val="tx1"/>
                </a:solidFill>
              </a:rPr>
              <a:t>Approximate</a:t>
            </a:r>
            <a:r>
              <a:rPr lang="en-IE" sz="2000" b="1" dirty="0">
                <a:solidFill>
                  <a:schemeClr val="tx1"/>
                </a:solidFill>
              </a:rPr>
              <a:t> cost of the year = €750 - </a:t>
            </a:r>
            <a:r>
              <a:rPr lang="en-IE" sz="2000" b="1" u="sng" dirty="0">
                <a:solidFill>
                  <a:schemeClr val="tx1"/>
                </a:solidFill>
              </a:rPr>
              <a:t>ALL</a:t>
            </a:r>
            <a:r>
              <a:rPr lang="en-IE" sz="2000" b="1" dirty="0">
                <a:solidFill>
                  <a:schemeClr val="tx1"/>
                </a:solidFill>
              </a:rPr>
              <a:t> activities included</a:t>
            </a:r>
          </a:p>
          <a:p>
            <a:pPr>
              <a:buFont typeface="Courier New" panose="02070309020205020404" pitchFamily="49" charset="0"/>
              <a:buChar char="o"/>
            </a:pPr>
            <a:endParaRPr lang="en-IE" sz="2000" b="1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Initial deposit of €</a:t>
            </a:r>
            <a:r>
              <a:rPr lang="en-IE" sz="2000" b="1" dirty="0"/>
              <a:t>200</a:t>
            </a:r>
            <a:r>
              <a:rPr lang="en-IE" sz="2000" b="1" dirty="0">
                <a:solidFill>
                  <a:schemeClr val="tx1"/>
                </a:solidFill>
              </a:rPr>
              <a:t> -  due in May 2025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Second deposit of €</a:t>
            </a:r>
            <a:r>
              <a:rPr lang="en-IE" sz="2000" b="1" dirty="0"/>
              <a:t>200- due</a:t>
            </a:r>
            <a:r>
              <a:rPr lang="en-IE" sz="2000" b="1" dirty="0">
                <a:solidFill>
                  <a:schemeClr val="tx1"/>
                </a:solidFill>
              </a:rPr>
              <a:t> in September </a:t>
            </a:r>
            <a:r>
              <a:rPr lang="en-IE" sz="2000" b="1" dirty="0"/>
              <a:t>2025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Third Payment of €200 – due in Novem</a:t>
            </a:r>
            <a:r>
              <a:rPr lang="en-IE" sz="2000" b="1" dirty="0"/>
              <a:t>ber 2025</a:t>
            </a:r>
            <a:endParaRPr lang="en-IE" sz="2000" b="1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Forth Paym</a:t>
            </a:r>
            <a:r>
              <a:rPr lang="en-IE" sz="2000" b="1" dirty="0"/>
              <a:t>ent of €150 – due in February 2026</a:t>
            </a:r>
          </a:p>
          <a:p>
            <a:endParaRPr lang="en-IE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53B1D-9FA5-4775-98F1-996D6BDA5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8046-B8E2-45E3-AF2A-FCC03E4E0049}"/>
              </a:ext>
            </a:extLst>
          </p:cNvPr>
          <p:cNvSpPr txBox="1"/>
          <p:nvPr/>
        </p:nvSpPr>
        <p:spPr>
          <a:xfrm>
            <a:off x="1305233" y="3795046"/>
            <a:ext cx="9581533" cy="2805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This payment includes the following: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Book Rental, Certified Courses such as TEFL</a:t>
            </a:r>
            <a:r>
              <a:rPr lang="en-IE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First Aid, IACT. Activities/Trips/ Excursions &amp; Workshops including Shannon Adventure, Delphi </a:t>
            </a:r>
            <a:r>
              <a:rPr lang="en-IE" sz="2000" b="1" dirty="0">
                <a:solidFill>
                  <a:prstClr val="black"/>
                </a:solidFill>
                <a:latin typeface="Aptos" panose="02110004020202020204"/>
              </a:rPr>
              <a:t>Adventure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Drama Workshop, Bodhran Workshop, Movie Making Workshop, Barista Workshop, Mental Health Workshop, Drivers Education Course, CSI Workshop, </a:t>
            </a:r>
            <a:r>
              <a:rPr kumimoji="0" lang="en-I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Knocknarea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Climb.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Optional Foreign Trip will be available to all TY students This Year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44">
        <p:fade/>
      </p:transition>
    </mc:Choice>
    <mc:Fallback xmlns="">
      <p:transition spd="med" advTm="15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020A1-F19E-A945-5600-D02C4D7766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695" y="2785512"/>
            <a:ext cx="8596668" cy="564981"/>
          </a:xfrm>
        </p:spPr>
        <p:txBody>
          <a:bodyPr>
            <a:normAutofit fontScale="90000"/>
          </a:bodyPr>
          <a:lstStyle/>
          <a:p>
            <a:pPr algn="ctr"/>
            <a:r>
              <a:rPr lang="en-IE" u="sng" dirty="0">
                <a:solidFill>
                  <a:srgbClr val="FF0000"/>
                </a:solidFill>
              </a:rPr>
              <a:t>Erasmus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28" y="2916108"/>
            <a:ext cx="11358339" cy="46858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IE" dirty="0"/>
          </a:p>
          <a:p>
            <a:r>
              <a:rPr lang="en-IE" sz="2400" b="1" dirty="0">
                <a:solidFill>
                  <a:schemeClr val="tx1"/>
                </a:solidFill>
              </a:rPr>
              <a:t>We have developed a network of partnering schools in Spain, France, Italy and the Reunion Island where we work collaboratively on various projects</a:t>
            </a:r>
            <a:r>
              <a:rPr lang="en-IE" sz="2400" b="1" dirty="0"/>
              <a:t> through the years.</a:t>
            </a:r>
            <a:endParaRPr lang="en-IE" sz="2400" b="1" dirty="0">
              <a:solidFill>
                <a:schemeClr val="tx1"/>
              </a:solidFill>
            </a:endParaRPr>
          </a:p>
          <a:p>
            <a:r>
              <a:rPr lang="en-IE" sz="2400" b="1" dirty="0">
                <a:solidFill>
                  <a:schemeClr val="tx1"/>
                </a:solidFill>
              </a:rPr>
              <a:t>All TY students get the opportunity to participate on these projects.</a:t>
            </a:r>
          </a:p>
          <a:p>
            <a:r>
              <a:rPr lang="en-IE" sz="2400" b="1" dirty="0"/>
              <a:t>This year the students have the opportunity to go to Brussels on an EU Project.</a:t>
            </a:r>
            <a:endParaRPr lang="en-IE" sz="2400" b="1" dirty="0">
              <a:solidFill>
                <a:schemeClr val="tx1"/>
              </a:solidFill>
            </a:endParaRPr>
          </a:p>
          <a:p>
            <a:r>
              <a:rPr lang="en-IE" sz="2400" b="1" dirty="0">
                <a:solidFill>
                  <a:schemeClr val="tx1"/>
                </a:solidFill>
              </a:rPr>
              <a:t>These trips are EU funded and are free for our students. Approx. 8-10 students will travel on </a:t>
            </a:r>
            <a:r>
              <a:rPr lang="en-IE" sz="2400" b="1" dirty="0"/>
              <a:t>this</a:t>
            </a:r>
            <a:r>
              <a:rPr lang="en-IE" sz="2400" b="1" dirty="0">
                <a:solidFill>
                  <a:schemeClr val="tx1"/>
                </a:solidFill>
              </a:rPr>
              <a:t> trip.</a:t>
            </a:r>
          </a:p>
          <a:p>
            <a:r>
              <a:rPr lang="en-IE" sz="2400" b="1" dirty="0">
                <a:solidFill>
                  <a:schemeClr val="tx1"/>
                </a:solidFill>
              </a:rPr>
              <a:t>In 202</a:t>
            </a:r>
            <a:r>
              <a:rPr lang="en-IE" sz="2400" b="1" dirty="0"/>
              <a:t>5</a:t>
            </a:r>
            <a:r>
              <a:rPr lang="en-IE" sz="2400" b="1" dirty="0">
                <a:solidFill>
                  <a:schemeClr val="tx1"/>
                </a:solidFill>
              </a:rPr>
              <a:t>/26 we plan on embarking on a variety of new exchange projects.</a:t>
            </a:r>
          </a:p>
          <a:p>
            <a:pPr marL="0" indent="0">
              <a:buNone/>
            </a:pP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2F540B-E1AD-13AE-9536-18F9C077A48C}"/>
              </a:ext>
            </a:extLst>
          </p:cNvPr>
          <p:cNvSpPr txBox="1">
            <a:spLocks/>
          </p:cNvSpPr>
          <p:nvPr/>
        </p:nvSpPr>
        <p:spPr>
          <a:xfrm>
            <a:off x="1408695" y="178950"/>
            <a:ext cx="8596668" cy="56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u="sng" dirty="0">
                <a:solidFill>
                  <a:srgbClr val="FF0000"/>
                </a:solidFill>
              </a:rPr>
              <a:t>Foreign Trip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2D56B5-FC28-1160-C03B-AE1390605517}"/>
              </a:ext>
            </a:extLst>
          </p:cNvPr>
          <p:cNvSpPr txBox="1">
            <a:spLocks/>
          </p:cNvSpPr>
          <p:nvPr/>
        </p:nvSpPr>
        <p:spPr>
          <a:xfrm>
            <a:off x="416828" y="293458"/>
            <a:ext cx="11358339" cy="6114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  <a:p>
            <a:r>
              <a:rPr lang="en-IE" sz="2400" b="1" dirty="0"/>
              <a:t>The Foreign trip will be available again this year for all Transition Year students</a:t>
            </a:r>
          </a:p>
          <a:p>
            <a:r>
              <a:rPr lang="en-IE" sz="2400" b="1" dirty="0"/>
              <a:t>This trip is optional and is organised through an external company. This is an additional cost to the Transition Year Payments.</a:t>
            </a:r>
          </a:p>
          <a:p>
            <a:r>
              <a:rPr lang="en-IE" sz="2400" b="1" dirty="0"/>
              <a:t>This year’s Transition Year students have been given the option to go to London.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9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2"/>
    </mc:Choice>
    <mc:Fallback xmlns="">
      <p:transition spd="slow" advTm="8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62576-5881-4369-844F-7296F7CE4F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0666" y="749472"/>
            <a:ext cx="976420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IE" sz="5400" b="1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Application Process</a:t>
            </a:r>
            <a:endParaRPr lang="en-IE" sz="5400" dirty="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I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0" indent="-742950">
              <a:spcAft>
                <a:spcPts val="0"/>
              </a:spcAft>
              <a:buAutoNum type="arabicPeriod"/>
            </a:pPr>
            <a:r>
              <a:rPr lang="en-IE" sz="36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Application Form</a:t>
            </a:r>
            <a:r>
              <a:rPr lang="en-I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0">
              <a:spcAft>
                <a:spcPts val="0"/>
              </a:spcAft>
            </a:pPr>
            <a:r>
              <a:rPr lang="en-IE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</a:t>
            </a:r>
            <a:r>
              <a:rPr lang="en-IE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Application forms are available on our website. Students 		will receive Applications before February Mid-Term Break</a:t>
            </a:r>
          </a:p>
          <a:p>
            <a:pPr lvl="0">
              <a:spcAft>
                <a:spcPts val="0"/>
              </a:spcAft>
            </a:pPr>
            <a:endParaRPr lang="en-I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0" indent="-742950">
              <a:spcAft>
                <a:spcPts val="0"/>
              </a:spcAft>
              <a:buAutoNum type="arabicPeriod" startAt="2"/>
            </a:pPr>
            <a:r>
              <a:rPr lang="en-IE" sz="36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Interview</a:t>
            </a:r>
          </a:p>
          <a:p>
            <a:pPr lvl="0">
              <a:spcAft>
                <a:spcPts val="0"/>
              </a:spcAft>
            </a:pPr>
            <a:r>
              <a:rPr lang="en-IE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Interviews will take place during March 2025</a:t>
            </a:r>
          </a:p>
          <a:p>
            <a:pPr lvl="0">
              <a:spcAft>
                <a:spcPts val="0"/>
              </a:spcAft>
            </a:pPr>
            <a:endParaRPr lang="en-IE" sz="3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7C323-C0B5-40F5-896D-A3EFB40934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4"/>
    </mc:Choice>
    <mc:Fallback xmlns="">
      <p:transition spd="slow" advTm="6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F1EABD-44AB-461A-8BFB-308E91AE8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0094B-C41B-4C66-8E29-7AA5C706C4DD}"/>
              </a:ext>
            </a:extLst>
          </p:cNvPr>
          <p:cNvSpPr txBox="1"/>
          <p:nvPr/>
        </p:nvSpPr>
        <p:spPr>
          <a:xfrm>
            <a:off x="1293632" y="718572"/>
            <a:ext cx="9604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/>
              <a:t>For more information please visit our website</a:t>
            </a:r>
          </a:p>
          <a:p>
            <a:pPr algn="ctr"/>
            <a:r>
              <a:rPr lang="en-IE" sz="4000" b="1" dirty="0">
                <a:hlinkClick r:id="rId4"/>
              </a:rPr>
              <a:t>www.ballyhauniscs.ie</a:t>
            </a:r>
            <a:endParaRPr lang="en-IE" sz="4000" b="1" dirty="0"/>
          </a:p>
          <a:p>
            <a:pPr algn="ctr"/>
            <a:endParaRPr lang="en-IE" sz="4000" b="1" dirty="0"/>
          </a:p>
          <a:p>
            <a:pPr algn="ctr"/>
            <a:r>
              <a:rPr lang="en-IE" sz="4000" b="1" dirty="0"/>
              <a:t>or email</a:t>
            </a:r>
          </a:p>
          <a:p>
            <a:pPr algn="ctr"/>
            <a:endParaRPr lang="en-IE" sz="4000" b="1" dirty="0"/>
          </a:p>
          <a:p>
            <a:pPr algn="ctr"/>
            <a:r>
              <a:rPr lang="en-IE" sz="4000" b="1" dirty="0" err="1"/>
              <a:t>c.caulfield</a:t>
            </a:r>
            <a:r>
              <a:rPr lang="en-IE" sz="4000" b="1" dirty="0"/>
              <a:t> @ballyhauniscs.ie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7EB53-DEFA-4BB0-938C-3282A7A2EB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5291000" y="4909159"/>
            <a:ext cx="1609997" cy="1858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9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45"/>
    </mc:Choice>
    <mc:Fallback xmlns="">
      <p:transition advTm="2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49426E-4B8B-4E2E-9CF6-7D8A7B6699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97633"/>
            <a:ext cx="9144000" cy="2387600"/>
          </a:xfrm>
        </p:spPr>
        <p:txBody>
          <a:bodyPr/>
          <a:lstStyle/>
          <a:p>
            <a:pPr algn="ctr"/>
            <a:r>
              <a:rPr lang="en-IE" u="sng" dirty="0">
                <a:solidFill>
                  <a:srgbClr val="FF0000"/>
                </a:solidFill>
              </a:rPr>
              <a:t>Transition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700" y="1778000"/>
            <a:ext cx="9766300" cy="4755101"/>
          </a:xfrm>
        </p:spPr>
        <p:txBody>
          <a:bodyPr>
            <a:normAutofit/>
          </a:bodyPr>
          <a:lstStyle/>
          <a:p>
            <a:pPr algn="ctr"/>
            <a:r>
              <a:rPr lang="en-IE" sz="2400" b="1" dirty="0">
                <a:solidFill>
                  <a:schemeClr val="tx1"/>
                </a:solidFill>
              </a:rPr>
              <a:t>    </a:t>
            </a:r>
            <a:r>
              <a:rPr lang="en-IE" sz="2800" b="1" dirty="0">
                <a:solidFill>
                  <a:schemeClr val="tx1"/>
                </a:solidFill>
              </a:rPr>
              <a:t>Department of Education Definition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IE" sz="2800" b="1" dirty="0">
                <a:solidFill>
                  <a:schemeClr val="tx1"/>
                </a:solidFill>
              </a:rPr>
              <a:t>TY is a one year school based programme between Junior and Leaving Cycle.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IE" sz="2800" b="1" dirty="0">
                <a:solidFill>
                  <a:schemeClr val="tx1"/>
                </a:solidFill>
              </a:rPr>
              <a:t>It is designed to act as a bridge between the two by facilitating the smooth transition from the more dependent learning of the Junior Cycle to the more independent self directed learning required for the Senior Cycle.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IE" sz="2400" b="1" dirty="0">
              <a:solidFill>
                <a:schemeClr val="tx1"/>
              </a:solidFill>
            </a:endParaRPr>
          </a:p>
          <a:p>
            <a:pPr algn="l"/>
            <a:endParaRPr lang="en-I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C0EC7-93FC-48D9-BE6E-F451EDE02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9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6"/>
    </mc:Choice>
    <mc:Fallback xmlns="">
      <p:transition advTm="6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F458F-488E-4DA8-882E-5FEDADAA79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66" y="-105466"/>
            <a:ext cx="8596668" cy="1320800"/>
          </a:xfrm>
        </p:spPr>
        <p:txBody>
          <a:bodyPr/>
          <a:lstStyle/>
          <a:p>
            <a:pPr algn="ctr"/>
            <a:r>
              <a:rPr lang="en-IE" b="1" u="sng" dirty="0">
                <a:solidFill>
                  <a:srgbClr val="FF0000"/>
                </a:solidFill>
              </a:rPr>
              <a:t>Transition Year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264" y="1604616"/>
            <a:ext cx="9403734" cy="585028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Opportunity for students to mature and experience different types of learning – group work/project work/IT based work/independent learning etc. 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Break from the pressures of </a:t>
            </a:r>
            <a:r>
              <a:rPr lang="en-IE" sz="2000" b="1" i="1" dirty="0">
                <a:solidFill>
                  <a:schemeClr val="tx1"/>
                </a:solidFill>
              </a:rPr>
              <a:t>formal education</a:t>
            </a:r>
            <a:r>
              <a:rPr lang="en-IE" sz="2000" b="1" dirty="0">
                <a:solidFill>
                  <a:schemeClr val="tx1"/>
                </a:solidFill>
              </a:rPr>
              <a:t> &amp; State Examinations. 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Core subjects retained – </a:t>
            </a:r>
            <a:r>
              <a:rPr lang="en-IE" sz="2000" b="1" u="sng" dirty="0">
                <a:solidFill>
                  <a:schemeClr val="tx1"/>
                </a:solidFill>
              </a:rPr>
              <a:t>homework/Research Projects</a:t>
            </a:r>
            <a:r>
              <a:rPr lang="en-IE" sz="2000" b="1" dirty="0">
                <a:solidFill>
                  <a:schemeClr val="tx1"/>
                </a:solidFill>
              </a:rPr>
              <a:t> - </a:t>
            </a:r>
            <a:r>
              <a:rPr lang="en-IE" sz="2000" b="1" u="sng" dirty="0"/>
              <a:t>R</a:t>
            </a:r>
            <a:r>
              <a:rPr lang="en-IE" sz="2000" b="1" u="sng" dirty="0">
                <a:solidFill>
                  <a:schemeClr val="tx1"/>
                </a:solidFill>
              </a:rPr>
              <a:t>egular </a:t>
            </a:r>
            <a:r>
              <a:rPr lang="en-IE" sz="2000" b="1" u="sng" dirty="0"/>
              <a:t>A</a:t>
            </a:r>
            <a:r>
              <a:rPr lang="en-IE" sz="2000" b="1" u="sng" dirty="0">
                <a:solidFill>
                  <a:schemeClr val="tx1"/>
                </a:solidFill>
              </a:rPr>
              <a:t>ssessment</a:t>
            </a:r>
            <a:r>
              <a:rPr lang="en-IE" sz="2000" b="1" dirty="0">
                <a:solidFill>
                  <a:schemeClr val="tx1"/>
                </a:solidFill>
              </a:rPr>
              <a:t> &amp; feedback (P/T meetings, semester exams, exam reports &amp; Project Work).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 lvl="0">
              <a:lnSpc>
                <a:spcPct val="150000"/>
              </a:lnSpc>
            </a:pPr>
            <a:endParaRPr lang="en-IE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44707-8EBD-4EF9-980D-A19B7E29F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047AF2-A6AF-43D7-9EAC-87946414949F}"/>
              </a:ext>
            </a:extLst>
          </p:cNvPr>
          <p:cNvSpPr/>
          <p:nvPr/>
        </p:nvSpPr>
        <p:spPr>
          <a:xfrm>
            <a:off x="3259291" y="4840906"/>
            <a:ext cx="5216217" cy="117889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tx1"/>
                </a:solidFill>
              </a:rPr>
              <a:t>It is NOT a doss year!!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3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76">
        <p:fade/>
      </p:transition>
    </mc:Choice>
    <mc:Fallback xmlns="">
      <p:transition spd="med" advTm="10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F458F-488E-4DA8-882E-5FEDADAA79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66" y="-105466"/>
            <a:ext cx="8596668" cy="1320800"/>
          </a:xfrm>
        </p:spPr>
        <p:txBody>
          <a:bodyPr/>
          <a:lstStyle/>
          <a:p>
            <a:pPr algn="ctr"/>
            <a:r>
              <a:rPr lang="en-IE" b="1" u="sng" dirty="0">
                <a:solidFill>
                  <a:srgbClr val="FF0000"/>
                </a:solidFill>
              </a:rPr>
              <a:t>Transition Year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083" y="1007716"/>
            <a:ext cx="9403734" cy="585028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TY students are statistically proven to achieve higher LC points.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On average 20% higher results achieved from ex-TY students.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Remembe</a:t>
            </a:r>
            <a:r>
              <a:rPr lang="en-IE" sz="2000" b="1" dirty="0"/>
              <a:t>r: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Transition Year is broken into 3 semesters where each students gets to experience three different timetables.</a:t>
            </a:r>
            <a:endParaRPr lang="en-IE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44707-8EBD-4EF9-980D-A19B7E29F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047AF2-A6AF-43D7-9EAC-87946414949F}"/>
              </a:ext>
            </a:extLst>
          </p:cNvPr>
          <p:cNvSpPr/>
          <p:nvPr/>
        </p:nvSpPr>
        <p:spPr>
          <a:xfrm>
            <a:off x="3259291" y="2892218"/>
            <a:ext cx="5216217" cy="1320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E" sz="3200" b="1" dirty="0">
                <a:solidFill>
                  <a:schemeClr val="tx1"/>
                </a:solidFill>
              </a:rPr>
              <a:t>You get out, what YOU put in!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76">
        <p:fade/>
      </p:transition>
    </mc:Choice>
    <mc:Fallback xmlns="">
      <p:transition spd="med" advTm="10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D8B9CA-F999-4BC8-9A49-3F2FA7C83C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317" y="0"/>
            <a:ext cx="8596668" cy="1320800"/>
          </a:xfrm>
        </p:spPr>
        <p:txBody>
          <a:bodyPr/>
          <a:lstStyle/>
          <a:p>
            <a:pPr algn="ctr"/>
            <a:r>
              <a:rPr lang="en-IE" b="1" u="sng" dirty="0">
                <a:solidFill>
                  <a:srgbClr val="FF0000"/>
                </a:solidFill>
              </a:rPr>
              <a:t>Sample Subjects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DC7D9-A032-401B-B993-7EBF54A9C100}"/>
              </a:ext>
            </a:extLst>
          </p:cNvPr>
          <p:cNvSpPr txBox="1"/>
          <p:nvPr/>
        </p:nvSpPr>
        <p:spPr>
          <a:xfrm>
            <a:off x="1096102" y="6057900"/>
            <a:ext cx="59904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b="1" dirty="0"/>
              <a:t>* These subjects may vary year to year.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1AB21-E877-4787-B00C-01549BD49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79" y="1320800"/>
            <a:ext cx="11313129" cy="5289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88BE52-10A6-4DE6-84D5-52C3B82C4F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1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44">
        <p:fade/>
      </p:transition>
    </mc:Choice>
    <mc:Fallback xmlns="">
      <p:transition spd="med" advTm="15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4AB464-DC29-4994-8A5D-448443E0E4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528" y="147564"/>
            <a:ext cx="4504943" cy="774326"/>
          </a:xfrm>
        </p:spPr>
        <p:txBody>
          <a:bodyPr>
            <a:normAutofit fontScale="90000"/>
          </a:bodyPr>
          <a:lstStyle/>
          <a:p>
            <a:pPr algn="ctr"/>
            <a:r>
              <a:rPr lang="en-IE" u="sng" dirty="0">
                <a:solidFill>
                  <a:srgbClr val="FF0000"/>
                </a:solidFill>
              </a:rPr>
              <a:t>Sample TY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74" y="2138902"/>
            <a:ext cx="8596668" cy="47190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b="1" dirty="0"/>
          </a:p>
          <a:p>
            <a:pPr marL="0" lv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8EDF46-3D96-47D0-AEC7-558F5461B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78663"/>
              </p:ext>
            </p:extLst>
          </p:nvPr>
        </p:nvGraphicFramePr>
        <p:xfrm>
          <a:off x="1797665" y="1078402"/>
          <a:ext cx="8596668" cy="53089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98334">
                  <a:extLst>
                    <a:ext uri="{9D8B030D-6E8A-4147-A177-3AD203B41FA5}">
                      <a16:colId xmlns:a16="http://schemas.microsoft.com/office/drawing/2014/main" val="2630896755"/>
                    </a:ext>
                  </a:extLst>
                </a:gridCol>
                <a:gridCol w="4298334">
                  <a:extLst>
                    <a:ext uri="{9D8B030D-6E8A-4147-A177-3AD203B41FA5}">
                      <a16:colId xmlns:a16="http://schemas.microsoft.com/office/drawing/2014/main" val="3070805608"/>
                    </a:ext>
                  </a:extLst>
                </a:gridCol>
              </a:tblGrid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Work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TEFL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69850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Delphi Trip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Movie Making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224903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IACT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First Aid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40011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Junk Kouture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GAA Future 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22677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Enterprise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Driving Lessons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89584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Barista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Charity Fundraisers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599865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Swimming/Horse Riding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CSI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71655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Mental Health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Coaching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48609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Community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Bodhran Making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1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91D0A3-5CE3-4734-A4A5-FB697DE3CB6F}"/>
              </a:ext>
            </a:extLst>
          </p:cNvPr>
          <p:cNvSpPr txBox="1"/>
          <p:nvPr/>
        </p:nvSpPr>
        <p:spPr>
          <a:xfrm>
            <a:off x="3560492" y="6387385"/>
            <a:ext cx="594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400" b="1" dirty="0"/>
              <a:t>Plus many more….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0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00"/>
    </mc:Choice>
    <mc:Fallback xmlns="">
      <p:transition spd="slow" advTm="21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F5D25-63C4-7589-74F6-D39B839801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188" y="0"/>
            <a:ext cx="121951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BF0BA-7744-37B1-6222-84DFF04D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E" sz="3600" dirty="0">
                <a:solidFill>
                  <a:srgbClr val="FF0000"/>
                </a:solidFill>
              </a:rPr>
              <a:t>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81E1-2EAB-38B1-B1D6-36952797D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757" y="1061902"/>
            <a:ext cx="10515600" cy="209618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Transition Year Students get the opportunity to attend work experience for 1 day every week for 20 weeks during the year.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Work experience gives the students the opportunity to experience potential career choices and life experiences.</a:t>
            </a:r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55BEB-B499-4219-28CC-39F9DC3D1161}"/>
              </a:ext>
            </a:extLst>
          </p:cNvPr>
          <p:cNvSpPr txBox="1"/>
          <p:nvPr/>
        </p:nvSpPr>
        <p:spPr>
          <a:xfrm>
            <a:off x="3044882" y="2943401"/>
            <a:ext cx="609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600" dirty="0">
                <a:solidFill>
                  <a:srgbClr val="FF0000"/>
                </a:solidFill>
              </a:rPr>
              <a:t>Community Care</a:t>
            </a:r>
            <a:endParaRPr lang="en-IE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AF6D87-A0ED-1CA3-938D-18EAC4A36663}"/>
              </a:ext>
            </a:extLst>
          </p:cNvPr>
          <p:cNvSpPr txBox="1">
            <a:spLocks/>
          </p:cNvSpPr>
          <p:nvPr/>
        </p:nvSpPr>
        <p:spPr>
          <a:xfrm>
            <a:off x="902208" y="3589732"/>
            <a:ext cx="10515600" cy="339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Community Care takes place for 2 hours for a 10 week period.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Community care gives the students the opportunity to volunteer their time around the community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We have had great support from local business such as: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IE" b="1" dirty="0"/>
              <a:t>  MSPCA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IE" b="1" dirty="0" err="1"/>
              <a:t>Scoil</a:t>
            </a:r>
            <a:r>
              <a:rPr lang="en-IE" b="1" dirty="0"/>
              <a:t> </a:t>
            </a:r>
            <a:r>
              <a:rPr lang="en-IE" b="1" dirty="0" err="1"/>
              <a:t>Iosa</a:t>
            </a:r>
            <a:r>
              <a:rPr lang="en-IE" b="1" dirty="0"/>
              <a:t> </a:t>
            </a:r>
            <a:r>
              <a:rPr lang="en-IE" b="1" dirty="0" err="1"/>
              <a:t>Ballyhaunis</a:t>
            </a:r>
            <a:endParaRPr lang="en-IE" b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b="1" dirty="0"/>
              <a:t>Western Care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IE" b="1" dirty="0"/>
              <a:t>Little Acorns Children's Centre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910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1FBA275-9AE3-BC98-C0BD-A8A2E1840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5562" r="15001"/>
          <a:stretch/>
        </p:blipFill>
        <p:spPr>
          <a:xfrm>
            <a:off x="20" y="-1"/>
            <a:ext cx="12188804" cy="68664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051" y="3919575"/>
            <a:ext cx="6192949" cy="32850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b="1" dirty="0"/>
              <a:t>	</a:t>
            </a:r>
          </a:p>
          <a:p>
            <a:pPr marL="0" indent="0">
              <a:buNone/>
            </a:pPr>
            <a:r>
              <a:rPr lang="en-IE" dirty="0"/>
              <a:t>						</a:t>
            </a:r>
          </a:p>
          <a:p>
            <a:pPr marL="0" indent="0">
              <a:buNone/>
            </a:pPr>
            <a:r>
              <a:rPr lang="en-IE" dirty="0"/>
              <a:t>			</a:t>
            </a:r>
          </a:p>
          <a:p>
            <a:pPr marL="0" indent="0">
              <a:buNone/>
            </a:pPr>
            <a:r>
              <a:rPr lang="en-IE" b="1" dirty="0"/>
              <a:t>For more information visit www.tefl.ie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CDF90-9304-489A-BBDA-5E9EDF3D9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-2" b="-2"/>
          <a:stretch/>
        </p:blipFill>
        <p:spPr>
          <a:xfrm>
            <a:off x="176496" y="109574"/>
            <a:ext cx="2875020" cy="2336163"/>
          </a:xfrm>
          <a:prstGeom prst="rect">
            <a:avLst/>
          </a:prstGeom>
        </p:spPr>
      </p:pic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3A3A1BED-6737-4144-92DF-FAB6BFE4DAC8}"/>
              </a:ext>
            </a:extLst>
          </p:cNvPr>
          <p:cNvSpPr/>
          <p:nvPr/>
        </p:nvSpPr>
        <p:spPr>
          <a:xfrm>
            <a:off x="5356501" y="180576"/>
            <a:ext cx="4717029" cy="749728"/>
          </a:xfrm>
          <a:prstGeom prst="snip2Diag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120 Hour TEFL Course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90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744">
        <p:fade/>
      </p:transition>
    </mc:Choice>
    <mc:Fallback xmlns="">
      <p:transition spd="med" advTm="15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56EB2111-9D16-36F6-A6BB-D45FBCAAC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2" r="-2" b="3288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BC47EBC-5053-534A-3C65-78B239B195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4" t="36636" b="26293"/>
          <a:stretch/>
        </p:blipFill>
        <p:spPr>
          <a:xfrm>
            <a:off x="3256" y="4207894"/>
            <a:ext cx="9596671" cy="2654415"/>
          </a:xfrm>
          <a:prstGeom prst="rect">
            <a:avLst/>
          </a:prstGeom>
        </p:spPr>
      </p:pic>
      <p:pic>
        <p:nvPicPr>
          <p:cNvPr id="7" name="Picture 6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D8EC3E97-E495-B7A7-63FA-E212161195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13" r="2" b="26050"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6" name="Picture 5" descr="A group of people walking on a path&#10;&#10;Description automatically generated">
            <a:extLst>
              <a:ext uri="{FF2B5EF4-FFF2-40B4-BE49-F238E27FC236}">
                <a16:creationId xmlns:a16="http://schemas.microsoft.com/office/drawing/2014/main" id="{FE1C9437-5693-4ECC-F4EB-E73E95E28E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004" r="-1" b="13509"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4" name="Picture 3" descr="A group of women posing for a picture&#10;&#10;Description automatically generated">
            <a:extLst>
              <a:ext uri="{FF2B5EF4-FFF2-40B4-BE49-F238E27FC236}">
                <a16:creationId xmlns:a16="http://schemas.microsoft.com/office/drawing/2014/main" id="{A9EA77C8-D908-230B-02D5-7F47468EA5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864" r="3" b="3138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14" name="Picture 13" descr="A group of people in camouflage holding guns&#10;&#10;Description automatically generated">
            <a:extLst>
              <a:ext uri="{FF2B5EF4-FFF2-40B4-BE49-F238E27FC236}">
                <a16:creationId xmlns:a16="http://schemas.microsoft.com/office/drawing/2014/main" id="{31805884-6202-66C9-01C4-3AE625B219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0108" b="6498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  <p:pic>
        <p:nvPicPr>
          <p:cNvPr id="13" name="Picture 12" descr="A group of people standing in front of a wall with graffiti&#10;&#10;Description automatically generated">
            <a:extLst>
              <a:ext uri="{FF2B5EF4-FFF2-40B4-BE49-F238E27FC236}">
                <a16:creationId xmlns:a16="http://schemas.microsoft.com/office/drawing/2014/main" id="{416A439A-2C29-55BE-126D-57EE577D20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0286" y="-130497"/>
            <a:ext cx="3088256" cy="2273825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130CC8E2-349C-5AAF-1C66-FD12CDA729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4701" y="1601105"/>
            <a:ext cx="2743200" cy="3655789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Rectangle: Diagonal Corners Snipped 23">
            <a:extLst>
              <a:ext uri="{FF2B5EF4-FFF2-40B4-BE49-F238E27FC236}">
                <a16:creationId xmlns:a16="http://schemas.microsoft.com/office/drawing/2014/main" id="{B9F84790-CB7B-097D-3821-4317B0E25A3A}"/>
              </a:ext>
            </a:extLst>
          </p:cNvPr>
          <p:cNvSpPr/>
          <p:nvPr/>
        </p:nvSpPr>
        <p:spPr>
          <a:xfrm>
            <a:off x="3275107" y="1629373"/>
            <a:ext cx="5208815" cy="668628"/>
          </a:xfrm>
          <a:prstGeom prst="snip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 History Trip to Belfast and Carlingford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44">
        <p:fade/>
      </p:transition>
    </mc:Choice>
    <mc:Fallback xmlns="">
      <p:transition spd="med" advTm="1574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3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7|1.6|1.6|1.6|1.6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2.1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4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1.5|1.4|1.2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1.5|1.4|1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7|1.6|1.6|1.6|1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1|1.2|1.2|1.2|1.2|1.2|1.2|1.2|1.3|1.3|1.3|1.3|1.3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7|1.6|1.6|1.6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7|1.6|1.6|1.6|1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FF0000"/>
    </a:lt2>
    <a:accent1>
      <a:srgbClr val="FF0000"/>
    </a:accent1>
    <a:accent2>
      <a:srgbClr val="FF0000"/>
    </a:accent2>
    <a:accent3>
      <a:srgbClr val="FF0000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Facet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FF0000"/>
    </a:lt2>
    <a:accent1>
      <a:srgbClr val="FF0000"/>
    </a:accent1>
    <a:accent2>
      <a:srgbClr val="FF0000"/>
    </a:accent2>
    <a:accent3>
      <a:srgbClr val="FF0000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Facet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3363</TotalTime>
  <Words>844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Courier New</vt:lpstr>
      <vt:lpstr>Times New Roman</vt:lpstr>
      <vt:lpstr>Wingdings</vt:lpstr>
      <vt:lpstr>Office Theme</vt:lpstr>
      <vt:lpstr>1_Office Theme</vt:lpstr>
      <vt:lpstr>Transition Year 2025/26  Information Evening </vt:lpstr>
      <vt:lpstr>Transition Year</vt:lpstr>
      <vt:lpstr>Transition Year Programme</vt:lpstr>
      <vt:lpstr>Transition Year Programme</vt:lpstr>
      <vt:lpstr>Sample Subjects</vt:lpstr>
      <vt:lpstr>Sample TY Activities</vt:lpstr>
      <vt:lpstr>Work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 Cost</vt:lpstr>
      <vt:lpstr>Erasmus Projects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Cert Applied</dc:title>
  <dc:creator>User</dc:creator>
  <cp:lastModifiedBy>Colm Caulfield</cp:lastModifiedBy>
  <cp:revision>270</cp:revision>
  <dcterms:created xsi:type="dcterms:W3CDTF">2018-01-21T22:49:19Z</dcterms:created>
  <dcterms:modified xsi:type="dcterms:W3CDTF">2025-01-08T10:30:11Z</dcterms:modified>
</cp:coreProperties>
</file>